
<file path=[Content_Types].xml><?xml version="1.0" encoding="utf-8"?>
<Types xmlns="http://schemas.openxmlformats.org/package/2006/content-types"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90" r:id="rId3"/>
    <p:sldId id="300" r:id="rId5"/>
    <p:sldId id="281" r:id="rId6"/>
    <p:sldId id="291" r:id="rId7"/>
    <p:sldId id="301" r:id="rId8"/>
    <p:sldId id="303" r:id="rId9"/>
    <p:sldId id="450" r:id="rId10"/>
    <p:sldId id="304" r:id="rId11"/>
    <p:sldId id="295" r:id="rId12"/>
    <p:sldId id="358" r:id="rId13"/>
    <p:sldId id="324" r:id="rId14"/>
    <p:sldId id="452" r:id="rId15"/>
    <p:sldId id="453" r:id="rId16"/>
    <p:sldId id="454" r:id="rId17"/>
    <p:sldId id="455" r:id="rId18"/>
    <p:sldId id="456" r:id="rId19"/>
    <p:sldId id="458" r:id="rId20"/>
    <p:sldId id="462" r:id="rId21"/>
    <p:sldId id="457" r:id="rId22"/>
    <p:sldId id="305" r:id="rId23"/>
    <p:sldId id="459" r:id="rId24"/>
    <p:sldId id="461" r:id="rId25"/>
    <p:sldId id="460" r:id="rId26"/>
    <p:sldId id="299" r:id="rId27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4371"/>
    <a:srgbClr val="EEF2F5"/>
    <a:srgbClr val="F4F5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7582" autoAdjust="0"/>
  </p:normalViewPr>
  <p:slideViewPr>
    <p:cSldViewPr snapToGrid="0" showGuides="1">
      <p:cViewPr varScale="1">
        <p:scale>
          <a:sx n="113" d="100"/>
          <a:sy n="113" d="100"/>
        </p:scale>
        <p:origin x="614" y="101"/>
      </p:cViewPr>
      <p:guideLst>
        <p:guide orient="horz" pos="3119"/>
        <p:guide orient="horz"/>
        <p:guide pos="204"/>
        <p:guide pos="2795"/>
        <p:guide pos="54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media/image4.wdp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/>
              <a:t>亮亮图文旗舰店</a:t>
            </a:r>
            <a:r>
              <a:rPr lang="en-US" altLang="zh-CN" dirty="0"/>
              <a:t>https://liangliangtuwen.tmall.com</a:t>
            </a:r>
            <a:endParaRPr lang="en-US" altLang="zh-CN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8147154" y="105427"/>
            <a:ext cx="819654" cy="692361"/>
            <a:chOff x="2992437" y="0"/>
            <a:chExt cx="2543175" cy="2148217"/>
          </a:xfrm>
          <a:solidFill>
            <a:srgbClr val="304371"/>
          </a:solidFill>
        </p:grpSpPr>
        <p:grpSp>
          <p:nvGrpSpPr>
            <p:cNvPr id="8" name="组合 7"/>
            <p:cNvGrpSpPr/>
            <p:nvPr/>
          </p:nvGrpSpPr>
          <p:grpSpPr>
            <a:xfrm>
              <a:off x="2992437" y="1183017"/>
              <a:ext cx="2543175" cy="965200"/>
              <a:chOff x="3297238" y="2879725"/>
              <a:chExt cx="2543175" cy="965200"/>
            </a:xfrm>
            <a:grpFill/>
          </p:grpSpPr>
          <p:sp>
            <p:nvSpPr>
              <p:cNvPr id="20" name="Freeform 5"/>
              <p:cNvSpPr/>
              <p:nvPr/>
            </p:nvSpPr>
            <p:spPr bwMode="auto">
              <a:xfrm>
                <a:off x="3303588" y="2997200"/>
                <a:ext cx="573088" cy="647700"/>
              </a:xfrm>
              <a:custGeom>
                <a:avLst/>
                <a:gdLst>
                  <a:gd name="T0" fmla="*/ 139 w 152"/>
                  <a:gd name="T1" fmla="*/ 70 h 172"/>
                  <a:gd name="T2" fmla="*/ 120 w 152"/>
                  <a:gd name="T3" fmla="*/ 78 h 172"/>
                  <a:gd name="T4" fmla="*/ 130 w 152"/>
                  <a:gd name="T5" fmla="*/ 91 h 172"/>
                  <a:gd name="T6" fmla="*/ 124 w 152"/>
                  <a:gd name="T7" fmla="*/ 118 h 172"/>
                  <a:gd name="T8" fmla="*/ 136 w 152"/>
                  <a:gd name="T9" fmla="*/ 123 h 172"/>
                  <a:gd name="T10" fmla="*/ 140 w 152"/>
                  <a:gd name="T11" fmla="*/ 137 h 172"/>
                  <a:gd name="T12" fmla="*/ 139 w 152"/>
                  <a:gd name="T13" fmla="*/ 155 h 172"/>
                  <a:gd name="T14" fmla="*/ 119 w 152"/>
                  <a:gd name="T15" fmla="*/ 149 h 172"/>
                  <a:gd name="T16" fmla="*/ 94 w 152"/>
                  <a:gd name="T17" fmla="*/ 136 h 172"/>
                  <a:gd name="T18" fmla="*/ 73 w 152"/>
                  <a:gd name="T19" fmla="*/ 134 h 172"/>
                  <a:gd name="T20" fmla="*/ 69 w 152"/>
                  <a:gd name="T21" fmla="*/ 118 h 172"/>
                  <a:gd name="T22" fmla="*/ 93 w 152"/>
                  <a:gd name="T23" fmla="*/ 110 h 172"/>
                  <a:gd name="T24" fmla="*/ 105 w 152"/>
                  <a:gd name="T25" fmla="*/ 106 h 172"/>
                  <a:gd name="T26" fmla="*/ 110 w 152"/>
                  <a:gd name="T27" fmla="*/ 100 h 172"/>
                  <a:gd name="T28" fmla="*/ 98 w 152"/>
                  <a:gd name="T29" fmla="*/ 100 h 172"/>
                  <a:gd name="T30" fmla="*/ 86 w 152"/>
                  <a:gd name="T31" fmla="*/ 108 h 172"/>
                  <a:gd name="T32" fmla="*/ 81 w 152"/>
                  <a:gd name="T33" fmla="*/ 89 h 172"/>
                  <a:gd name="T34" fmla="*/ 100 w 152"/>
                  <a:gd name="T35" fmla="*/ 72 h 172"/>
                  <a:gd name="T36" fmla="*/ 123 w 152"/>
                  <a:gd name="T37" fmla="*/ 60 h 172"/>
                  <a:gd name="T38" fmla="*/ 110 w 152"/>
                  <a:gd name="T39" fmla="*/ 55 h 172"/>
                  <a:gd name="T40" fmla="*/ 90 w 152"/>
                  <a:gd name="T41" fmla="*/ 70 h 172"/>
                  <a:gd name="T42" fmla="*/ 79 w 152"/>
                  <a:gd name="T43" fmla="*/ 80 h 172"/>
                  <a:gd name="T44" fmla="*/ 67 w 152"/>
                  <a:gd name="T45" fmla="*/ 71 h 172"/>
                  <a:gd name="T46" fmla="*/ 73 w 152"/>
                  <a:gd name="T47" fmla="*/ 58 h 172"/>
                  <a:gd name="T48" fmla="*/ 87 w 152"/>
                  <a:gd name="T49" fmla="*/ 38 h 172"/>
                  <a:gd name="T50" fmla="*/ 91 w 152"/>
                  <a:gd name="T51" fmla="*/ 27 h 172"/>
                  <a:gd name="T52" fmla="*/ 80 w 152"/>
                  <a:gd name="T53" fmla="*/ 31 h 172"/>
                  <a:gd name="T54" fmla="*/ 59 w 152"/>
                  <a:gd name="T55" fmla="*/ 37 h 172"/>
                  <a:gd name="T56" fmla="*/ 53 w 152"/>
                  <a:gd name="T57" fmla="*/ 59 h 172"/>
                  <a:gd name="T58" fmla="*/ 49 w 152"/>
                  <a:gd name="T59" fmla="*/ 76 h 172"/>
                  <a:gd name="T60" fmla="*/ 43 w 152"/>
                  <a:gd name="T61" fmla="*/ 92 h 172"/>
                  <a:gd name="T62" fmla="*/ 40 w 152"/>
                  <a:gd name="T63" fmla="*/ 102 h 172"/>
                  <a:gd name="T64" fmla="*/ 36 w 152"/>
                  <a:gd name="T65" fmla="*/ 117 h 172"/>
                  <a:gd name="T66" fmla="*/ 32 w 152"/>
                  <a:gd name="T67" fmla="*/ 128 h 172"/>
                  <a:gd name="T68" fmla="*/ 21 w 152"/>
                  <a:gd name="T69" fmla="*/ 154 h 172"/>
                  <a:gd name="T70" fmla="*/ 12 w 152"/>
                  <a:gd name="T71" fmla="*/ 167 h 172"/>
                  <a:gd name="T72" fmla="*/ 0 w 152"/>
                  <a:gd name="T73" fmla="*/ 164 h 172"/>
                  <a:gd name="T74" fmla="*/ 11 w 152"/>
                  <a:gd name="T75" fmla="*/ 138 h 172"/>
                  <a:gd name="T76" fmla="*/ 18 w 152"/>
                  <a:gd name="T77" fmla="*/ 119 h 172"/>
                  <a:gd name="T78" fmla="*/ 24 w 152"/>
                  <a:gd name="T79" fmla="*/ 101 h 172"/>
                  <a:gd name="T80" fmla="*/ 27 w 152"/>
                  <a:gd name="T81" fmla="*/ 91 h 172"/>
                  <a:gd name="T82" fmla="*/ 31 w 152"/>
                  <a:gd name="T83" fmla="*/ 75 h 172"/>
                  <a:gd name="T84" fmla="*/ 37 w 152"/>
                  <a:gd name="T85" fmla="*/ 47 h 172"/>
                  <a:gd name="T86" fmla="*/ 42 w 152"/>
                  <a:gd name="T87" fmla="*/ 29 h 172"/>
                  <a:gd name="T88" fmla="*/ 61 w 152"/>
                  <a:gd name="T89" fmla="*/ 19 h 172"/>
                  <a:gd name="T90" fmla="*/ 79 w 152"/>
                  <a:gd name="T91" fmla="*/ 9 h 172"/>
                  <a:gd name="T92" fmla="*/ 93 w 152"/>
                  <a:gd name="T93" fmla="*/ 7 h 172"/>
                  <a:gd name="T94" fmla="*/ 104 w 152"/>
                  <a:gd name="T95" fmla="*/ 2 h 172"/>
                  <a:gd name="T96" fmla="*/ 119 w 152"/>
                  <a:gd name="T97" fmla="*/ 3 h 172"/>
                  <a:gd name="T98" fmla="*/ 132 w 152"/>
                  <a:gd name="T99" fmla="*/ 2 h 172"/>
                  <a:gd name="T100" fmla="*/ 129 w 152"/>
                  <a:gd name="T101" fmla="*/ 14 h 172"/>
                  <a:gd name="T102" fmla="*/ 112 w 152"/>
                  <a:gd name="T103" fmla="*/ 34 h 172"/>
                  <a:gd name="T104" fmla="*/ 123 w 152"/>
                  <a:gd name="T105" fmla="*/ 33 h 172"/>
                  <a:gd name="T106" fmla="*/ 150 w 152"/>
                  <a:gd name="T107" fmla="*/ 4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172">
                    <a:moveTo>
                      <a:pt x="151" y="50"/>
                    </a:moveTo>
                    <a:cubicBezTo>
                      <a:pt x="151" y="53"/>
                      <a:pt x="150" y="56"/>
                      <a:pt x="149" y="60"/>
                    </a:cubicBezTo>
                    <a:cubicBezTo>
                      <a:pt x="149" y="60"/>
                      <a:pt x="149" y="61"/>
                      <a:pt x="149" y="61"/>
                    </a:cubicBezTo>
                    <a:cubicBezTo>
                      <a:pt x="148" y="62"/>
                      <a:pt x="148" y="62"/>
                      <a:pt x="148" y="63"/>
                    </a:cubicBezTo>
                    <a:cubicBezTo>
                      <a:pt x="147" y="64"/>
                      <a:pt x="147" y="65"/>
                      <a:pt x="146" y="66"/>
                    </a:cubicBezTo>
                    <a:cubicBezTo>
                      <a:pt x="145" y="67"/>
                      <a:pt x="141" y="70"/>
                      <a:pt x="139" y="70"/>
                    </a:cubicBezTo>
                    <a:cubicBezTo>
                      <a:pt x="139" y="70"/>
                      <a:pt x="138" y="71"/>
                      <a:pt x="138" y="71"/>
                    </a:cubicBezTo>
                    <a:cubicBezTo>
                      <a:pt x="136" y="71"/>
                      <a:pt x="134" y="71"/>
                      <a:pt x="132" y="72"/>
                    </a:cubicBezTo>
                    <a:cubicBezTo>
                      <a:pt x="130" y="72"/>
                      <a:pt x="129" y="72"/>
                      <a:pt x="128" y="72"/>
                    </a:cubicBezTo>
                    <a:cubicBezTo>
                      <a:pt x="127" y="73"/>
                      <a:pt x="125" y="73"/>
                      <a:pt x="124" y="74"/>
                    </a:cubicBezTo>
                    <a:cubicBezTo>
                      <a:pt x="123" y="75"/>
                      <a:pt x="122" y="76"/>
                      <a:pt x="121" y="77"/>
                    </a:cubicBezTo>
                    <a:cubicBezTo>
                      <a:pt x="120" y="77"/>
                      <a:pt x="120" y="77"/>
                      <a:pt x="120" y="78"/>
                    </a:cubicBezTo>
                    <a:cubicBezTo>
                      <a:pt x="119" y="79"/>
                      <a:pt x="116" y="80"/>
                      <a:pt x="117" y="83"/>
                    </a:cubicBezTo>
                    <a:cubicBezTo>
                      <a:pt x="118" y="83"/>
                      <a:pt x="118" y="83"/>
                      <a:pt x="118" y="84"/>
                    </a:cubicBezTo>
                    <a:cubicBezTo>
                      <a:pt x="119" y="84"/>
                      <a:pt x="120" y="85"/>
                      <a:pt x="121" y="85"/>
                    </a:cubicBezTo>
                    <a:cubicBezTo>
                      <a:pt x="121" y="85"/>
                      <a:pt x="121" y="85"/>
                      <a:pt x="122" y="86"/>
                    </a:cubicBezTo>
                    <a:cubicBezTo>
                      <a:pt x="123" y="86"/>
                      <a:pt x="125" y="87"/>
                      <a:pt x="128" y="89"/>
                    </a:cubicBezTo>
                    <a:cubicBezTo>
                      <a:pt x="129" y="90"/>
                      <a:pt x="129" y="91"/>
                      <a:pt x="130" y="91"/>
                    </a:cubicBezTo>
                    <a:cubicBezTo>
                      <a:pt x="130" y="92"/>
                      <a:pt x="130" y="93"/>
                      <a:pt x="131" y="95"/>
                    </a:cubicBezTo>
                    <a:cubicBezTo>
                      <a:pt x="131" y="98"/>
                      <a:pt x="131" y="102"/>
                      <a:pt x="131" y="106"/>
                    </a:cubicBezTo>
                    <a:cubicBezTo>
                      <a:pt x="130" y="106"/>
                      <a:pt x="130" y="106"/>
                      <a:pt x="130" y="107"/>
                    </a:cubicBezTo>
                    <a:cubicBezTo>
                      <a:pt x="130" y="107"/>
                      <a:pt x="130" y="108"/>
                      <a:pt x="130" y="109"/>
                    </a:cubicBezTo>
                    <a:cubicBezTo>
                      <a:pt x="129" y="110"/>
                      <a:pt x="128" y="111"/>
                      <a:pt x="127" y="113"/>
                    </a:cubicBezTo>
                    <a:cubicBezTo>
                      <a:pt x="126" y="114"/>
                      <a:pt x="125" y="116"/>
                      <a:pt x="124" y="118"/>
                    </a:cubicBezTo>
                    <a:cubicBezTo>
                      <a:pt x="124" y="118"/>
                      <a:pt x="123" y="118"/>
                      <a:pt x="123" y="119"/>
                    </a:cubicBezTo>
                    <a:cubicBezTo>
                      <a:pt x="124" y="120"/>
                      <a:pt x="126" y="119"/>
                      <a:pt x="128" y="120"/>
                    </a:cubicBezTo>
                    <a:cubicBezTo>
                      <a:pt x="128" y="120"/>
                      <a:pt x="129" y="120"/>
                      <a:pt x="130" y="120"/>
                    </a:cubicBezTo>
                    <a:cubicBezTo>
                      <a:pt x="131" y="121"/>
                      <a:pt x="132" y="121"/>
                      <a:pt x="132" y="121"/>
                    </a:cubicBezTo>
                    <a:cubicBezTo>
                      <a:pt x="134" y="122"/>
                      <a:pt x="133" y="122"/>
                      <a:pt x="134" y="122"/>
                    </a:cubicBezTo>
                    <a:cubicBezTo>
                      <a:pt x="135" y="123"/>
                      <a:pt x="135" y="123"/>
                      <a:pt x="136" y="123"/>
                    </a:cubicBezTo>
                    <a:cubicBezTo>
                      <a:pt x="136" y="124"/>
                      <a:pt x="137" y="124"/>
                      <a:pt x="138" y="124"/>
                    </a:cubicBezTo>
                    <a:cubicBezTo>
                      <a:pt x="138" y="125"/>
                      <a:pt x="139" y="126"/>
                      <a:pt x="139" y="127"/>
                    </a:cubicBezTo>
                    <a:cubicBezTo>
                      <a:pt x="139" y="127"/>
                      <a:pt x="140" y="128"/>
                      <a:pt x="140" y="129"/>
                    </a:cubicBezTo>
                    <a:cubicBezTo>
                      <a:pt x="140" y="130"/>
                      <a:pt x="140" y="130"/>
                      <a:pt x="141" y="131"/>
                    </a:cubicBezTo>
                    <a:cubicBezTo>
                      <a:pt x="140" y="132"/>
                      <a:pt x="140" y="133"/>
                      <a:pt x="140" y="134"/>
                    </a:cubicBezTo>
                    <a:cubicBezTo>
                      <a:pt x="140" y="135"/>
                      <a:pt x="140" y="136"/>
                      <a:pt x="140" y="137"/>
                    </a:cubicBezTo>
                    <a:cubicBezTo>
                      <a:pt x="140" y="138"/>
                      <a:pt x="140" y="139"/>
                      <a:pt x="141" y="139"/>
                    </a:cubicBezTo>
                    <a:cubicBezTo>
                      <a:pt x="141" y="140"/>
                      <a:pt x="141" y="141"/>
                      <a:pt x="141" y="142"/>
                    </a:cubicBezTo>
                    <a:cubicBezTo>
                      <a:pt x="141" y="143"/>
                      <a:pt x="141" y="144"/>
                      <a:pt x="142" y="146"/>
                    </a:cubicBezTo>
                    <a:cubicBezTo>
                      <a:pt x="142" y="146"/>
                      <a:pt x="142" y="149"/>
                      <a:pt x="141" y="150"/>
                    </a:cubicBezTo>
                    <a:cubicBezTo>
                      <a:pt x="141" y="151"/>
                      <a:pt x="141" y="152"/>
                      <a:pt x="140" y="153"/>
                    </a:cubicBezTo>
                    <a:cubicBezTo>
                      <a:pt x="140" y="154"/>
                      <a:pt x="139" y="154"/>
                      <a:pt x="139" y="155"/>
                    </a:cubicBezTo>
                    <a:cubicBezTo>
                      <a:pt x="139" y="155"/>
                      <a:pt x="139" y="156"/>
                      <a:pt x="139" y="156"/>
                    </a:cubicBezTo>
                    <a:cubicBezTo>
                      <a:pt x="138" y="157"/>
                      <a:pt x="138" y="158"/>
                      <a:pt x="138" y="159"/>
                    </a:cubicBezTo>
                    <a:cubicBezTo>
                      <a:pt x="137" y="159"/>
                      <a:pt x="135" y="160"/>
                      <a:pt x="135" y="160"/>
                    </a:cubicBezTo>
                    <a:cubicBezTo>
                      <a:pt x="134" y="160"/>
                      <a:pt x="133" y="159"/>
                      <a:pt x="132" y="159"/>
                    </a:cubicBezTo>
                    <a:cubicBezTo>
                      <a:pt x="129" y="158"/>
                      <a:pt x="128" y="156"/>
                      <a:pt x="127" y="155"/>
                    </a:cubicBezTo>
                    <a:cubicBezTo>
                      <a:pt x="124" y="153"/>
                      <a:pt x="121" y="150"/>
                      <a:pt x="119" y="149"/>
                    </a:cubicBezTo>
                    <a:cubicBezTo>
                      <a:pt x="119" y="149"/>
                      <a:pt x="118" y="149"/>
                      <a:pt x="118" y="148"/>
                    </a:cubicBezTo>
                    <a:cubicBezTo>
                      <a:pt x="117" y="148"/>
                      <a:pt x="115" y="148"/>
                      <a:pt x="114" y="147"/>
                    </a:cubicBezTo>
                    <a:cubicBezTo>
                      <a:pt x="111" y="146"/>
                      <a:pt x="111" y="145"/>
                      <a:pt x="109" y="144"/>
                    </a:cubicBezTo>
                    <a:cubicBezTo>
                      <a:pt x="106" y="142"/>
                      <a:pt x="106" y="141"/>
                      <a:pt x="103" y="139"/>
                    </a:cubicBezTo>
                    <a:cubicBezTo>
                      <a:pt x="103" y="139"/>
                      <a:pt x="102" y="138"/>
                      <a:pt x="101" y="138"/>
                    </a:cubicBezTo>
                    <a:cubicBezTo>
                      <a:pt x="100" y="137"/>
                      <a:pt x="95" y="136"/>
                      <a:pt x="94" y="136"/>
                    </a:cubicBezTo>
                    <a:cubicBezTo>
                      <a:pt x="93" y="137"/>
                      <a:pt x="89" y="136"/>
                      <a:pt x="88" y="137"/>
                    </a:cubicBezTo>
                    <a:cubicBezTo>
                      <a:pt x="86" y="137"/>
                      <a:pt x="85" y="138"/>
                      <a:pt x="84" y="138"/>
                    </a:cubicBezTo>
                    <a:cubicBezTo>
                      <a:pt x="83" y="138"/>
                      <a:pt x="82" y="139"/>
                      <a:pt x="82" y="139"/>
                    </a:cubicBezTo>
                    <a:cubicBezTo>
                      <a:pt x="80" y="140"/>
                      <a:pt x="81" y="140"/>
                      <a:pt x="79" y="140"/>
                    </a:cubicBezTo>
                    <a:cubicBezTo>
                      <a:pt x="78" y="140"/>
                      <a:pt x="77" y="139"/>
                      <a:pt x="77" y="139"/>
                    </a:cubicBezTo>
                    <a:cubicBezTo>
                      <a:pt x="73" y="137"/>
                      <a:pt x="74" y="135"/>
                      <a:pt x="73" y="134"/>
                    </a:cubicBezTo>
                    <a:cubicBezTo>
                      <a:pt x="73" y="130"/>
                      <a:pt x="76" y="129"/>
                      <a:pt x="78" y="127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5" y="125"/>
                      <a:pt x="75" y="125"/>
                      <a:pt x="74" y="125"/>
                    </a:cubicBezTo>
                    <a:cubicBezTo>
                      <a:pt x="74" y="124"/>
                      <a:pt x="69" y="123"/>
                      <a:pt x="69" y="123"/>
                    </a:cubicBezTo>
                    <a:cubicBezTo>
                      <a:pt x="69" y="122"/>
                      <a:pt x="69" y="121"/>
                      <a:pt x="69" y="121"/>
                    </a:cubicBezTo>
                    <a:cubicBezTo>
                      <a:pt x="69" y="120"/>
                      <a:pt x="69" y="119"/>
                      <a:pt x="69" y="118"/>
                    </a:cubicBezTo>
                    <a:cubicBezTo>
                      <a:pt x="71" y="115"/>
                      <a:pt x="75" y="114"/>
                      <a:pt x="77" y="112"/>
                    </a:cubicBezTo>
                    <a:cubicBezTo>
                      <a:pt x="78" y="111"/>
                      <a:pt x="83" y="110"/>
                      <a:pt x="83" y="110"/>
                    </a:cubicBezTo>
                    <a:cubicBezTo>
                      <a:pt x="85" y="110"/>
                      <a:pt x="85" y="110"/>
                      <a:pt x="86" y="110"/>
                    </a:cubicBezTo>
                    <a:cubicBezTo>
                      <a:pt x="86" y="110"/>
                      <a:pt x="87" y="110"/>
                      <a:pt x="88" y="110"/>
                    </a:cubicBezTo>
                    <a:cubicBezTo>
                      <a:pt x="89" y="110"/>
                      <a:pt x="91" y="110"/>
                      <a:pt x="92" y="110"/>
                    </a:cubicBezTo>
                    <a:cubicBezTo>
                      <a:pt x="92" y="110"/>
                      <a:pt x="92" y="110"/>
                      <a:pt x="93" y="110"/>
                    </a:cubicBezTo>
                    <a:cubicBezTo>
                      <a:pt x="93" y="110"/>
                      <a:pt x="94" y="110"/>
                      <a:pt x="95" y="110"/>
                    </a:cubicBezTo>
                    <a:cubicBezTo>
                      <a:pt x="95" y="110"/>
                      <a:pt x="96" y="110"/>
                      <a:pt x="96" y="110"/>
                    </a:cubicBezTo>
                    <a:cubicBezTo>
                      <a:pt x="96" y="110"/>
                      <a:pt x="97" y="109"/>
                      <a:pt x="98" y="109"/>
                    </a:cubicBezTo>
                    <a:cubicBezTo>
                      <a:pt x="99" y="108"/>
                      <a:pt x="100" y="107"/>
                      <a:pt x="101" y="107"/>
                    </a:cubicBezTo>
                    <a:cubicBezTo>
                      <a:pt x="102" y="106"/>
                      <a:pt x="102" y="106"/>
                      <a:pt x="103" y="106"/>
                    </a:cubicBezTo>
                    <a:cubicBezTo>
                      <a:pt x="104" y="106"/>
                      <a:pt x="105" y="106"/>
                      <a:pt x="105" y="106"/>
                    </a:cubicBezTo>
                    <a:cubicBezTo>
                      <a:pt x="105" y="106"/>
                      <a:pt x="105" y="106"/>
                      <a:pt x="106" y="106"/>
                    </a:cubicBezTo>
                    <a:cubicBezTo>
                      <a:pt x="106" y="106"/>
                      <a:pt x="107" y="106"/>
                      <a:pt x="107" y="106"/>
                    </a:cubicBezTo>
                    <a:cubicBezTo>
                      <a:pt x="108" y="105"/>
                      <a:pt x="109" y="105"/>
                      <a:pt x="109" y="104"/>
                    </a:cubicBezTo>
                    <a:cubicBezTo>
                      <a:pt x="109" y="104"/>
                      <a:pt x="110" y="103"/>
                      <a:pt x="110" y="102"/>
                    </a:cubicBezTo>
                    <a:cubicBezTo>
                      <a:pt x="110" y="102"/>
                      <a:pt x="110" y="101"/>
                      <a:pt x="110" y="100"/>
                    </a:cubicBezTo>
                    <a:cubicBezTo>
                      <a:pt x="110" y="100"/>
                      <a:pt x="110" y="100"/>
                      <a:pt x="110" y="100"/>
                    </a:cubicBezTo>
                    <a:cubicBezTo>
                      <a:pt x="110" y="99"/>
                      <a:pt x="109" y="99"/>
                      <a:pt x="109" y="98"/>
                    </a:cubicBezTo>
                    <a:cubicBezTo>
                      <a:pt x="108" y="98"/>
                      <a:pt x="107" y="97"/>
                      <a:pt x="107" y="97"/>
                    </a:cubicBezTo>
                    <a:cubicBezTo>
                      <a:pt x="106" y="97"/>
                      <a:pt x="106" y="97"/>
                      <a:pt x="105" y="97"/>
                    </a:cubicBezTo>
                    <a:cubicBezTo>
                      <a:pt x="105" y="97"/>
                      <a:pt x="103" y="97"/>
                      <a:pt x="103" y="97"/>
                    </a:cubicBezTo>
                    <a:cubicBezTo>
                      <a:pt x="102" y="98"/>
                      <a:pt x="102" y="99"/>
                      <a:pt x="101" y="99"/>
                    </a:cubicBezTo>
                    <a:cubicBezTo>
                      <a:pt x="99" y="99"/>
                      <a:pt x="99" y="100"/>
                      <a:pt x="98" y="100"/>
                    </a:cubicBezTo>
                    <a:cubicBezTo>
                      <a:pt x="97" y="100"/>
                      <a:pt x="96" y="100"/>
                      <a:pt x="96" y="100"/>
                    </a:cubicBezTo>
                    <a:cubicBezTo>
                      <a:pt x="95" y="101"/>
                      <a:pt x="94" y="101"/>
                      <a:pt x="94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3" y="103"/>
                      <a:pt x="92" y="104"/>
                      <a:pt x="92" y="105"/>
                    </a:cubicBezTo>
                    <a:cubicBezTo>
                      <a:pt x="91" y="106"/>
                      <a:pt x="90" y="106"/>
                      <a:pt x="89" y="107"/>
                    </a:cubicBezTo>
                    <a:cubicBezTo>
                      <a:pt x="88" y="107"/>
                      <a:pt x="87" y="107"/>
                      <a:pt x="86" y="108"/>
                    </a:cubicBezTo>
                    <a:cubicBezTo>
                      <a:pt x="84" y="108"/>
                      <a:pt x="82" y="108"/>
                      <a:pt x="80" y="108"/>
                    </a:cubicBezTo>
                    <a:cubicBezTo>
                      <a:pt x="79" y="107"/>
                      <a:pt x="79" y="107"/>
                      <a:pt x="78" y="107"/>
                    </a:cubicBezTo>
                    <a:cubicBezTo>
                      <a:pt x="77" y="106"/>
                      <a:pt x="76" y="105"/>
                      <a:pt x="76" y="103"/>
                    </a:cubicBezTo>
                    <a:cubicBezTo>
                      <a:pt x="75" y="102"/>
                      <a:pt x="75" y="101"/>
                      <a:pt x="75" y="100"/>
                    </a:cubicBezTo>
                    <a:cubicBezTo>
                      <a:pt x="75" y="100"/>
                      <a:pt x="76" y="96"/>
                      <a:pt x="76" y="95"/>
                    </a:cubicBezTo>
                    <a:cubicBezTo>
                      <a:pt x="78" y="92"/>
                      <a:pt x="79" y="91"/>
                      <a:pt x="81" y="89"/>
                    </a:cubicBezTo>
                    <a:cubicBezTo>
                      <a:pt x="84" y="85"/>
                      <a:pt x="87" y="80"/>
                      <a:pt x="90" y="77"/>
                    </a:cubicBezTo>
                    <a:cubicBezTo>
                      <a:pt x="90" y="77"/>
                      <a:pt x="91" y="77"/>
                      <a:pt x="91" y="77"/>
                    </a:cubicBezTo>
                    <a:cubicBezTo>
                      <a:pt x="92" y="76"/>
                      <a:pt x="92" y="76"/>
                      <a:pt x="93" y="75"/>
                    </a:cubicBezTo>
                    <a:cubicBezTo>
                      <a:pt x="94" y="75"/>
                      <a:pt x="95" y="75"/>
                      <a:pt x="96" y="74"/>
                    </a:cubicBezTo>
                    <a:cubicBezTo>
                      <a:pt x="97" y="73"/>
                      <a:pt x="99" y="73"/>
                      <a:pt x="100" y="72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3" y="69"/>
                      <a:pt x="105" y="66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10" y="61"/>
                      <a:pt x="111" y="61"/>
                      <a:pt x="112" y="61"/>
                    </a:cubicBezTo>
                    <a:cubicBezTo>
                      <a:pt x="112" y="61"/>
                      <a:pt x="114" y="61"/>
                      <a:pt x="116" y="61"/>
                    </a:cubicBezTo>
                    <a:cubicBezTo>
                      <a:pt x="117" y="61"/>
                      <a:pt x="118" y="61"/>
                      <a:pt x="120" y="61"/>
                    </a:cubicBezTo>
                    <a:cubicBezTo>
                      <a:pt x="120" y="61"/>
                      <a:pt x="122" y="61"/>
                      <a:pt x="123" y="60"/>
                    </a:cubicBezTo>
                    <a:cubicBezTo>
                      <a:pt x="123" y="60"/>
                      <a:pt x="124" y="59"/>
                      <a:pt x="124" y="59"/>
                    </a:cubicBezTo>
                    <a:cubicBezTo>
                      <a:pt x="124" y="58"/>
                      <a:pt x="123" y="57"/>
                      <a:pt x="124" y="57"/>
                    </a:cubicBezTo>
                    <a:cubicBezTo>
                      <a:pt x="123" y="56"/>
                      <a:pt x="123" y="55"/>
                      <a:pt x="123" y="55"/>
                    </a:cubicBezTo>
                    <a:cubicBezTo>
                      <a:pt x="122" y="55"/>
                      <a:pt x="120" y="55"/>
                      <a:pt x="119" y="55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16" y="54"/>
                      <a:pt x="110" y="54"/>
                      <a:pt x="110" y="55"/>
                    </a:cubicBezTo>
                    <a:cubicBezTo>
                      <a:pt x="107" y="55"/>
                      <a:pt x="102" y="57"/>
                      <a:pt x="101" y="58"/>
                    </a:cubicBezTo>
                    <a:cubicBezTo>
                      <a:pt x="99" y="58"/>
                      <a:pt x="97" y="62"/>
                      <a:pt x="96" y="62"/>
                    </a:cubicBezTo>
                    <a:cubicBezTo>
                      <a:pt x="95" y="63"/>
                      <a:pt x="94" y="64"/>
                      <a:pt x="93" y="65"/>
                    </a:cubicBez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8" y="71"/>
                      <a:pt x="88" y="71"/>
                      <a:pt x="88" y="72"/>
                    </a:cubicBezTo>
                    <a:cubicBezTo>
                      <a:pt x="86" y="74"/>
                      <a:pt x="84" y="76"/>
                      <a:pt x="82" y="78"/>
                    </a:cubicBezTo>
                    <a:cubicBezTo>
                      <a:pt x="81" y="79"/>
                      <a:pt x="80" y="79"/>
                      <a:pt x="79" y="80"/>
                    </a:cubicBezTo>
                    <a:cubicBezTo>
                      <a:pt x="78" y="80"/>
                      <a:pt x="78" y="80"/>
                      <a:pt x="77" y="81"/>
                    </a:cubicBezTo>
                    <a:cubicBezTo>
                      <a:pt x="74" y="81"/>
                      <a:pt x="72" y="79"/>
                      <a:pt x="71" y="79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7"/>
                      <a:pt x="69" y="77"/>
                      <a:pt x="69" y="76"/>
                    </a:cubicBezTo>
                    <a:cubicBezTo>
                      <a:pt x="69" y="76"/>
                      <a:pt x="69" y="75"/>
                      <a:pt x="68" y="75"/>
                    </a:cubicBezTo>
                    <a:cubicBezTo>
                      <a:pt x="68" y="74"/>
                      <a:pt x="67" y="72"/>
                      <a:pt x="67" y="71"/>
                    </a:cubicBezTo>
                    <a:cubicBezTo>
                      <a:pt x="67" y="70"/>
                      <a:pt x="67" y="66"/>
                      <a:pt x="68" y="65"/>
                    </a:cubicBezTo>
                    <a:cubicBezTo>
                      <a:pt x="68" y="64"/>
                      <a:pt x="69" y="63"/>
                      <a:pt x="69" y="63"/>
                    </a:cubicBezTo>
                    <a:cubicBezTo>
                      <a:pt x="69" y="62"/>
                      <a:pt x="70" y="62"/>
                      <a:pt x="70" y="61"/>
                    </a:cubicBezTo>
                    <a:cubicBezTo>
                      <a:pt x="70" y="61"/>
                      <a:pt x="71" y="61"/>
                      <a:pt x="71" y="60"/>
                    </a:cubicBezTo>
                    <a:cubicBezTo>
                      <a:pt x="71" y="60"/>
                      <a:pt x="72" y="60"/>
                      <a:pt x="72" y="60"/>
                    </a:cubicBezTo>
                    <a:cubicBezTo>
                      <a:pt x="72" y="59"/>
                      <a:pt x="73" y="59"/>
                      <a:pt x="73" y="58"/>
                    </a:cubicBezTo>
                    <a:cubicBezTo>
                      <a:pt x="74" y="57"/>
                      <a:pt x="75" y="57"/>
                      <a:pt x="76" y="55"/>
                    </a:cubicBezTo>
                    <a:cubicBezTo>
                      <a:pt x="76" y="54"/>
                      <a:pt x="78" y="54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81" y="49"/>
                      <a:pt x="82" y="47"/>
                      <a:pt x="84" y="45"/>
                    </a:cubicBezTo>
                    <a:cubicBezTo>
                      <a:pt x="85" y="43"/>
                      <a:pt x="87" y="39"/>
                      <a:pt x="87" y="38"/>
                    </a:cubicBezTo>
                    <a:cubicBezTo>
                      <a:pt x="88" y="37"/>
                      <a:pt x="88" y="37"/>
                      <a:pt x="88" y="36"/>
                    </a:cubicBezTo>
                    <a:cubicBezTo>
                      <a:pt x="88" y="34"/>
                      <a:pt x="91" y="33"/>
                      <a:pt x="92" y="33"/>
                    </a:cubicBezTo>
                    <a:cubicBezTo>
                      <a:pt x="93" y="32"/>
                      <a:pt x="93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7" y="27"/>
                      <a:pt x="95" y="29"/>
                      <a:pt x="94" y="27"/>
                    </a:cubicBezTo>
                    <a:cubicBezTo>
                      <a:pt x="94" y="26"/>
                      <a:pt x="91" y="27"/>
                      <a:pt x="91" y="27"/>
                    </a:cubicBezTo>
                    <a:cubicBezTo>
                      <a:pt x="90" y="28"/>
                      <a:pt x="88" y="27"/>
                      <a:pt x="87" y="28"/>
                    </a:cubicBezTo>
                    <a:cubicBezTo>
                      <a:pt x="86" y="28"/>
                      <a:pt x="87" y="28"/>
                      <a:pt x="86" y="29"/>
                    </a:cubicBezTo>
                    <a:cubicBezTo>
                      <a:pt x="85" y="29"/>
                      <a:pt x="84" y="29"/>
                      <a:pt x="84" y="29"/>
                    </a:cubicBezTo>
                    <a:cubicBezTo>
                      <a:pt x="83" y="29"/>
                      <a:pt x="83" y="30"/>
                      <a:pt x="83" y="30"/>
                    </a:cubicBezTo>
                    <a:cubicBezTo>
                      <a:pt x="82" y="30"/>
                      <a:pt x="82" y="30"/>
                      <a:pt x="81" y="30"/>
                    </a:cubicBezTo>
                    <a:cubicBezTo>
                      <a:pt x="80" y="30"/>
                      <a:pt x="80" y="31"/>
                      <a:pt x="80" y="31"/>
                    </a:cubicBezTo>
                    <a:cubicBezTo>
                      <a:pt x="78" y="31"/>
                      <a:pt x="77" y="32"/>
                      <a:pt x="76" y="32"/>
                    </a:cubicBezTo>
                    <a:cubicBezTo>
                      <a:pt x="75" y="32"/>
                      <a:pt x="75" y="33"/>
                      <a:pt x="75" y="33"/>
                    </a:cubicBezTo>
                    <a:cubicBezTo>
                      <a:pt x="73" y="33"/>
                      <a:pt x="72" y="34"/>
                      <a:pt x="72" y="35"/>
                    </a:cubicBezTo>
                    <a:cubicBezTo>
                      <a:pt x="69" y="35"/>
                      <a:pt x="69" y="36"/>
                      <a:pt x="66" y="37"/>
                    </a:cubicBezTo>
                    <a:cubicBezTo>
                      <a:pt x="65" y="38"/>
                      <a:pt x="65" y="38"/>
                      <a:pt x="64" y="38"/>
                    </a:cubicBezTo>
                    <a:cubicBezTo>
                      <a:pt x="63" y="38"/>
                      <a:pt x="60" y="38"/>
                      <a:pt x="59" y="37"/>
                    </a:cubicBezTo>
                    <a:cubicBezTo>
                      <a:pt x="59" y="38"/>
                      <a:pt x="58" y="40"/>
                      <a:pt x="58" y="41"/>
                    </a:cubicBezTo>
                    <a:cubicBezTo>
                      <a:pt x="58" y="43"/>
                      <a:pt x="57" y="45"/>
                      <a:pt x="57" y="47"/>
                    </a:cubicBezTo>
                    <a:cubicBezTo>
                      <a:pt x="57" y="48"/>
                      <a:pt x="56" y="49"/>
                      <a:pt x="56" y="50"/>
                    </a:cubicBezTo>
                    <a:cubicBezTo>
                      <a:pt x="55" y="51"/>
                      <a:pt x="55" y="53"/>
                      <a:pt x="55" y="54"/>
                    </a:cubicBezTo>
                    <a:cubicBezTo>
                      <a:pt x="54" y="55"/>
                      <a:pt x="54" y="56"/>
                      <a:pt x="54" y="58"/>
                    </a:cubicBezTo>
                    <a:cubicBezTo>
                      <a:pt x="54" y="58"/>
                      <a:pt x="53" y="59"/>
                      <a:pt x="53" y="59"/>
                    </a:cubicBezTo>
                    <a:cubicBezTo>
                      <a:pt x="53" y="59"/>
                      <a:pt x="53" y="60"/>
                      <a:pt x="53" y="61"/>
                    </a:cubicBezTo>
                    <a:cubicBezTo>
                      <a:pt x="52" y="62"/>
                      <a:pt x="51" y="64"/>
                      <a:pt x="51" y="66"/>
                    </a:cubicBezTo>
                    <a:cubicBezTo>
                      <a:pt x="51" y="67"/>
                      <a:pt x="50" y="68"/>
                      <a:pt x="50" y="69"/>
                    </a:cubicBezTo>
                    <a:cubicBezTo>
                      <a:pt x="50" y="70"/>
                      <a:pt x="50" y="70"/>
                      <a:pt x="50" y="70"/>
                    </a:cubicBezTo>
                    <a:cubicBezTo>
                      <a:pt x="49" y="71"/>
                      <a:pt x="49" y="72"/>
                      <a:pt x="49" y="73"/>
                    </a:cubicBezTo>
                    <a:cubicBezTo>
                      <a:pt x="49" y="74"/>
                      <a:pt x="49" y="75"/>
                      <a:pt x="49" y="76"/>
                    </a:cubicBezTo>
                    <a:cubicBezTo>
                      <a:pt x="48" y="76"/>
                      <a:pt x="48" y="77"/>
                      <a:pt x="48" y="78"/>
                    </a:cubicBezTo>
                    <a:cubicBezTo>
                      <a:pt x="47" y="80"/>
                      <a:pt x="46" y="81"/>
                      <a:pt x="46" y="83"/>
                    </a:cubicBezTo>
                    <a:cubicBezTo>
                      <a:pt x="46" y="83"/>
                      <a:pt x="46" y="84"/>
                      <a:pt x="46" y="84"/>
                    </a:cubicBezTo>
                    <a:cubicBezTo>
                      <a:pt x="45" y="84"/>
                      <a:pt x="45" y="85"/>
                      <a:pt x="45" y="85"/>
                    </a:cubicBezTo>
                    <a:cubicBezTo>
                      <a:pt x="44" y="87"/>
                      <a:pt x="44" y="89"/>
                      <a:pt x="43" y="91"/>
                    </a:cubicBezTo>
                    <a:cubicBezTo>
                      <a:pt x="43" y="91"/>
                      <a:pt x="43" y="92"/>
                      <a:pt x="43" y="92"/>
                    </a:cubicBezTo>
                    <a:cubicBezTo>
                      <a:pt x="43" y="93"/>
                      <a:pt x="43" y="94"/>
                      <a:pt x="42" y="95"/>
                    </a:cubicBezTo>
                    <a:cubicBezTo>
                      <a:pt x="42" y="95"/>
                      <a:pt x="42" y="95"/>
                      <a:pt x="42" y="96"/>
                    </a:cubicBezTo>
                    <a:cubicBezTo>
                      <a:pt x="42" y="96"/>
                      <a:pt x="42" y="97"/>
                      <a:pt x="42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9"/>
                      <a:pt x="41" y="100"/>
                      <a:pt x="41" y="101"/>
                    </a:cubicBez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3"/>
                      <a:pt x="40" y="103"/>
                      <a:pt x="40" y="104"/>
                    </a:cubicBezTo>
                    <a:cubicBezTo>
                      <a:pt x="40" y="104"/>
                      <a:pt x="39" y="104"/>
                      <a:pt x="39" y="104"/>
                    </a:cubicBezTo>
                    <a:cubicBezTo>
                      <a:pt x="39" y="105"/>
                      <a:pt x="39" y="106"/>
                      <a:pt x="38" y="108"/>
                    </a:cubicBezTo>
                    <a:cubicBezTo>
                      <a:pt x="38" y="108"/>
                      <a:pt x="38" y="110"/>
                      <a:pt x="38" y="111"/>
                    </a:cubicBezTo>
                    <a:cubicBezTo>
                      <a:pt x="37" y="111"/>
                      <a:pt x="37" y="113"/>
                      <a:pt x="37" y="114"/>
                    </a:cubicBezTo>
                    <a:cubicBezTo>
                      <a:pt x="36" y="115"/>
                      <a:pt x="36" y="115"/>
                      <a:pt x="36" y="117"/>
                    </a:cubicBezTo>
                    <a:cubicBezTo>
                      <a:pt x="35" y="117"/>
                      <a:pt x="35" y="118"/>
                      <a:pt x="35" y="119"/>
                    </a:cubicBezTo>
                    <a:cubicBezTo>
                      <a:pt x="35" y="120"/>
                      <a:pt x="34" y="121"/>
                      <a:pt x="34" y="121"/>
                    </a:cubicBezTo>
                    <a:cubicBezTo>
                      <a:pt x="34" y="122"/>
                      <a:pt x="34" y="122"/>
                      <a:pt x="34" y="122"/>
                    </a:cubicBezTo>
                    <a:cubicBezTo>
                      <a:pt x="34" y="122"/>
                      <a:pt x="34" y="123"/>
                      <a:pt x="34" y="123"/>
                    </a:cubicBezTo>
                    <a:cubicBezTo>
                      <a:pt x="33" y="123"/>
                      <a:pt x="33" y="124"/>
                      <a:pt x="33" y="124"/>
                    </a:cubicBezTo>
                    <a:cubicBezTo>
                      <a:pt x="33" y="125"/>
                      <a:pt x="32" y="127"/>
                      <a:pt x="32" y="128"/>
                    </a:cubicBezTo>
                    <a:cubicBezTo>
                      <a:pt x="31" y="129"/>
                      <a:pt x="31" y="130"/>
                      <a:pt x="31" y="130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29" y="133"/>
                      <a:pt x="28" y="136"/>
                      <a:pt x="28" y="138"/>
                    </a:cubicBezTo>
                    <a:cubicBezTo>
                      <a:pt x="25" y="143"/>
                      <a:pt x="26" y="145"/>
                      <a:pt x="23" y="149"/>
                    </a:cubicBezTo>
                    <a:cubicBezTo>
                      <a:pt x="23" y="150"/>
                      <a:pt x="21" y="153"/>
                      <a:pt x="21" y="154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6"/>
                      <a:pt x="19" y="157"/>
                      <a:pt x="18" y="158"/>
                    </a:cubicBezTo>
                    <a:cubicBezTo>
                      <a:pt x="17" y="158"/>
                      <a:pt x="17" y="159"/>
                      <a:pt x="16" y="160"/>
                    </a:cubicBezTo>
                    <a:cubicBezTo>
                      <a:pt x="16" y="160"/>
                      <a:pt x="16" y="161"/>
                      <a:pt x="16" y="161"/>
                    </a:cubicBezTo>
                    <a:cubicBezTo>
                      <a:pt x="15" y="161"/>
                      <a:pt x="15" y="161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4" y="164"/>
                      <a:pt x="13" y="165"/>
                      <a:pt x="12" y="167"/>
                    </a:cubicBezTo>
                    <a:cubicBezTo>
                      <a:pt x="11" y="167"/>
                      <a:pt x="11" y="168"/>
                      <a:pt x="10" y="168"/>
                    </a:cubicBezTo>
                    <a:cubicBezTo>
                      <a:pt x="9" y="169"/>
                      <a:pt x="9" y="169"/>
                      <a:pt x="9" y="170"/>
                    </a:cubicBezTo>
                    <a:cubicBezTo>
                      <a:pt x="8" y="170"/>
                      <a:pt x="7" y="171"/>
                      <a:pt x="6" y="172"/>
                    </a:cubicBezTo>
                    <a:cubicBezTo>
                      <a:pt x="5" y="171"/>
                      <a:pt x="5" y="172"/>
                      <a:pt x="4" y="171"/>
                    </a:cubicBezTo>
                    <a:cubicBezTo>
                      <a:pt x="2" y="170"/>
                      <a:pt x="1" y="167"/>
                      <a:pt x="1" y="165"/>
                    </a:cubicBezTo>
                    <a:cubicBezTo>
                      <a:pt x="1" y="165"/>
                      <a:pt x="0" y="164"/>
                      <a:pt x="0" y="164"/>
                    </a:cubicBezTo>
                    <a:cubicBezTo>
                      <a:pt x="0" y="162"/>
                      <a:pt x="0" y="161"/>
                      <a:pt x="0" y="160"/>
                    </a:cubicBezTo>
                    <a:cubicBezTo>
                      <a:pt x="0" y="159"/>
                      <a:pt x="1" y="159"/>
                      <a:pt x="1" y="157"/>
                    </a:cubicBezTo>
                    <a:cubicBezTo>
                      <a:pt x="2" y="157"/>
                      <a:pt x="2" y="155"/>
                      <a:pt x="3" y="155"/>
                    </a:cubicBezTo>
                    <a:cubicBezTo>
                      <a:pt x="4" y="153"/>
                      <a:pt x="5" y="150"/>
                      <a:pt x="7" y="149"/>
                    </a:cubicBezTo>
                    <a:cubicBezTo>
                      <a:pt x="8" y="146"/>
                      <a:pt x="10" y="142"/>
                      <a:pt x="11" y="139"/>
                    </a:cubicBezTo>
                    <a:cubicBezTo>
                      <a:pt x="11" y="139"/>
                      <a:pt x="11" y="138"/>
                      <a:pt x="11" y="138"/>
                    </a:cubicBezTo>
                    <a:cubicBezTo>
                      <a:pt x="12" y="136"/>
                      <a:pt x="12" y="135"/>
                      <a:pt x="12" y="134"/>
                    </a:cubicBezTo>
                    <a:cubicBezTo>
                      <a:pt x="13" y="132"/>
                      <a:pt x="13" y="131"/>
                      <a:pt x="14" y="129"/>
                    </a:cubicBezTo>
                    <a:cubicBezTo>
                      <a:pt x="14" y="127"/>
                      <a:pt x="15" y="125"/>
                      <a:pt x="15" y="125"/>
                    </a:cubicBezTo>
                    <a:cubicBezTo>
                      <a:pt x="15" y="124"/>
                      <a:pt x="16" y="123"/>
                      <a:pt x="16" y="123"/>
                    </a:cubicBezTo>
                    <a:cubicBezTo>
                      <a:pt x="16" y="122"/>
                      <a:pt x="16" y="122"/>
                      <a:pt x="16" y="122"/>
                    </a:cubicBezTo>
                    <a:cubicBezTo>
                      <a:pt x="17" y="121"/>
                      <a:pt x="17" y="120"/>
                      <a:pt x="18" y="119"/>
                    </a:cubicBezTo>
                    <a:cubicBezTo>
                      <a:pt x="18" y="118"/>
                      <a:pt x="18" y="116"/>
                      <a:pt x="19" y="115"/>
                    </a:cubicBezTo>
                    <a:cubicBezTo>
                      <a:pt x="19" y="114"/>
                      <a:pt x="19" y="114"/>
                      <a:pt x="19" y="113"/>
                    </a:cubicBezTo>
                    <a:cubicBezTo>
                      <a:pt x="20" y="113"/>
                      <a:pt x="20" y="113"/>
                      <a:pt x="20" y="112"/>
                    </a:cubicBezTo>
                    <a:cubicBezTo>
                      <a:pt x="20" y="111"/>
                      <a:pt x="21" y="110"/>
                      <a:pt x="21" y="110"/>
                    </a:cubicBezTo>
                    <a:cubicBezTo>
                      <a:pt x="21" y="108"/>
                      <a:pt x="22" y="106"/>
                      <a:pt x="23" y="105"/>
                    </a:cubicBezTo>
                    <a:cubicBezTo>
                      <a:pt x="23" y="104"/>
                      <a:pt x="24" y="102"/>
                      <a:pt x="24" y="101"/>
                    </a:cubicBezTo>
                    <a:cubicBezTo>
                      <a:pt x="24" y="101"/>
                      <a:pt x="24" y="100"/>
                      <a:pt x="25" y="99"/>
                    </a:cubicBezTo>
                    <a:cubicBezTo>
                      <a:pt x="25" y="99"/>
                      <a:pt x="25" y="98"/>
                      <a:pt x="25" y="98"/>
                    </a:cubicBezTo>
                    <a:cubicBezTo>
                      <a:pt x="25" y="97"/>
                      <a:pt x="26" y="96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26" y="94"/>
                      <a:pt x="26" y="93"/>
                      <a:pt x="26" y="93"/>
                    </a:cubicBezTo>
                    <a:cubicBezTo>
                      <a:pt x="27" y="92"/>
                      <a:pt x="27" y="92"/>
                      <a:pt x="27" y="91"/>
                    </a:cubicBezTo>
                    <a:cubicBezTo>
                      <a:pt x="27" y="88"/>
                      <a:pt x="28" y="86"/>
                      <a:pt x="28" y="84"/>
                    </a:cubicBezTo>
                    <a:cubicBezTo>
                      <a:pt x="28" y="83"/>
                      <a:pt x="29" y="83"/>
                      <a:pt x="29" y="83"/>
                    </a:cubicBezTo>
                    <a:cubicBezTo>
                      <a:pt x="29" y="82"/>
                      <a:pt x="29" y="81"/>
                      <a:pt x="29" y="80"/>
                    </a:cubicBezTo>
                    <a:cubicBezTo>
                      <a:pt x="30" y="79"/>
                      <a:pt x="30" y="79"/>
                      <a:pt x="30" y="78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1" y="76"/>
                      <a:pt x="31" y="76"/>
                      <a:pt x="31" y="75"/>
                    </a:cubicBezTo>
                    <a:cubicBezTo>
                      <a:pt x="32" y="73"/>
                      <a:pt x="32" y="72"/>
                      <a:pt x="33" y="70"/>
                    </a:cubicBezTo>
                    <a:cubicBezTo>
                      <a:pt x="33" y="70"/>
                      <a:pt x="33" y="70"/>
                      <a:pt x="33" y="69"/>
                    </a:cubicBezTo>
                    <a:cubicBezTo>
                      <a:pt x="33" y="68"/>
                      <a:pt x="34" y="66"/>
                      <a:pt x="35" y="65"/>
                    </a:cubicBezTo>
                    <a:cubicBezTo>
                      <a:pt x="35" y="63"/>
                      <a:pt x="35" y="62"/>
                      <a:pt x="35" y="61"/>
                    </a:cubicBezTo>
                    <a:cubicBezTo>
                      <a:pt x="35" y="58"/>
                      <a:pt x="36" y="56"/>
                      <a:pt x="36" y="53"/>
                    </a:cubicBezTo>
                    <a:cubicBezTo>
                      <a:pt x="36" y="50"/>
                      <a:pt x="36" y="48"/>
                      <a:pt x="37" y="47"/>
                    </a:cubicBezTo>
                    <a:cubicBezTo>
                      <a:pt x="37" y="44"/>
                      <a:pt x="37" y="41"/>
                      <a:pt x="38" y="39"/>
                    </a:cubicBezTo>
                    <a:cubicBezTo>
                      <a:pt x="38" y="38"/>
                      <a:pt x="38" y="38"/>
                      <a:pt x="39" y="37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5"/>
                      <a:pt x="39" y="34"/>
                      <a:pt x="40" y="34"/>
                    </a:cubicBezTo>
                    <a:cubicBezTo>
                      <a:pt x="40" y="33"/>
                      <a:pt x="40" y="33"/>
                      <a:pt x="41" y="33"/>
                    </a:cubicBezTo>
                    <a:cubicBezTo>
                      <a:pt x="41" y="31"/>
                      <a:pt x="42" y="30"/>
                      <a:pt x="42" y="29"/>
                    </a:cubicBezTo>
                    <a:cubicBezTo>
                      <a:pt x="42" y="29"/>
                      <a:pt x="42" y="29"/>
                      <a:pt x="43" y="28"/>
                    </a:cubicBezTo>
                    <a:cubicBezTo>
                      <a:pt x="44" y="27"/>
                      <a:pt x="44" y="26"/>
                      <a:pt x="46" y="25"/>
                    </a:cubicBezTo>
                    <a:cubicBezTo>
                      <a:pt x="46" y="24"/>
                      <a:pt x="49" y="24"/>
                      <a:pt x="49" y="23"/>
                    </a:cubicBezTo>
                    <a:cubicBezTo>
                      <a:pt x="51" y="23"/>
                      <a:pt x="55" y="24"/>
                      <a:pt x="55" y="24"/>
                    </a:cubicBezTo>
                    <a:cubicBezTo>
                      <a:pt x="55" y="23"/>
                      <a:pt x="57" y="22"/>
                      <a:pt x="57" y="21"/>
                    </a:cubicBezTo>
                    <a:cubicBezTo>
                      <a:pt x="59" y="19"/>
                      <a:pt x="59" y="20"/>
                      <a:pt x="61" y="19"/>
                    </a:cubicBezTo>
                    <a:cubicBezTo>
                      <a:pt x="61" y="19"/>
                      <a:pt x="62" y="19"/>
                      <a:pt x="62" y="19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3" y="17"/>
                      <a:pt x="66" y="16"/>
                      <a:pt x="67" y="16"/>
                    </a:cubicBezTo>
                    <a:cubicBezTo>
                      <a:pt x="68" y="15"/>
                      <a:pt x="69" y="14"/>
                      <a:pt x="70" y="14"/>
                    </a:cubicBezTo>
                    <a:cubicBezTo>
                      <a:pt x="71" y="13"/>
                      <a:pt x="73" y="11"/>
                      <a:pt x="74" y="11"/>
                    </a:cubicBezTo>
                    <a:cubicBezTo>
                      <a:pt x="75" y="10"/>
                      <a:pt x="78" y="9"/>
                      <a:pt x="79" y="9"/>
                    </a:cubicBezTo>
                    <a:cubicBezTo>
                      <a:pt x="79" y="9"/>
                      <a:pt x="83" y="8"/>
                      <a:pt x="82" y="8"/>
                    </a:cubicBezTo>
                    <a:cubicBezTo>
                      <a:pt x="83" y="8"/>
                      <a:pt x="83" y="8"/>
                      <a:pt x="84" y="8"/>
                    </a:cubicBezTo>
                    <a:cubicBezTo>
                      <a:pt x="85" y="8"/>
                      <a:pt x="86" y="8"/>
                      <a:pt x="87" y="8"/>
                    </a:cubicBezTo>
                    <a:cubicBezTo>
                      <a:pt x="87" y="8"/>
                      <a:pt x="88" y="8"/>
                      <a:pt x="89" y="8"/>
                    </a:cubicBezTo>
                    <a:cubicBezTo>
                      <a:pt x="90" y="8"/>
                      <a:pt x="90" y="8"/>
                      <a:pt x="91" y="7"/>
                    </a:cubicBezTo>
                    <a:cubicBezTo>
                      <a:pt x="92" y="7"/>
                      <a:pt x="93" y="7"/>
                      <a:pt x="93" y="7"/>
                    </a:cubicBezTo>
                    <a:cubicBezTo>
                      <a:pt x="94" y="6"/>
                      <a:pt x="94" y="6"/>
                      <a:pt x="95" y="6"/>
                    </a:cubicBezTo>
                    <a:cubicBezTo>
                      <a:pt x="95" y="5"/>
                      <a:pt x="96" y="5"/>
                      <a:pt x="96" y="5"/>
                    </a:cubicBezTo>
                    <a:cubicBezTo>
                      <a:pt x="97" y="5"/>
                      <a:pt x="97" y="4"/>
                      <a:pt x="97" y="4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9" y="3"/>
                      <a:pt x="100" y="3"/>
                      <a:pt x="101" y="2"/>
                    </a:cubicBezTo>
                    <a:cubicBezTo>
                      <a:pt x="102" y="2"/>
                      <a:pt x="103" y="2"/>
                      <a:pt x="104" y="2"/>
                    </a:cubicBezTo>
                    <a:cubicBezTo>
                      <a:pt x="105" y="2"/>
                      <a:pt x="107" y="3"/>
                      <a:pt x="109" y="3"/>
                    </a:cubicBezTo>
                    <a:cubicBezTo>
                      <a:pt x="110" y="3"/>
                      <a:pt x="111" y="4"/>
                      <a:pt x="111" y="4"/>
                    </a:cubicBezTo>
                    <a:cubicBezTo>
                      <a:pt x="112" y="4"/>
                      <a:pt x="113" y="4"/>
                      <a:pt x="114" y="4"/>
                    </a:cubicBezTo>
                    <a:cubicBezTo>
                      <a:pt x="114" y="4"/>
                      <a:pt x="115" y="3"/>
                      <a:pt x="116" y="3"/>
                    </a:cubicBezTo>
                    <a:cubicBezTo>
                      <a:pt x="116" y="3"/>
                      <a:pt x="117" y="4"/>
                      <a:pt x="117" y="4"/>
                    </a:cubicBezTo>
                    <a:cubicBezTo>
                      <a:pt x="117" y="3"/>
                      <a:pt x="118" y="3"/>
                      <a:pt x="119" y="3"/>
                    </a:cubicBezTo>
                    <a:cubicBezTo>
                      <a:pt x="120" y="3"/>
                      <a:pt x="121" y="3"/>
                      <a:pt x="121" y="3"/>
                    </a:cubicBezTo>
                    <a:cubicBezTo>
                      <a:pt x="122" y="3"/>
                      <a:pt x="122" y="3"/>
                      <a:pt x="122" y="3"/>
                    </a:cubicBezTo>
                    <a:cubicBezTo>
                      <a:pt x="122" y="2"/>
                      <a:pt x="122" y="2"/>
                      <a:pt x="123" y="2"/>
                    </a:cubicBezTo>
                    <a:cubicBezTo>
                      <a:pt x="123" y="2"/>
                      <a:pt x="124" y="2"/>
                      <a:pt x="124" y="2"/>
                    </a:cubicBezTo>
                    <a:cubicBezTo>
                      <a:pt x="127" y="1"/>
                      <a:pt x="129" y="0"/>
                      <a:pt x="130" y="0"/>
                    </a:cubicBezTo>
                    <a:cubicBezTo>
                      <a:pt x="131" y="1"/>
                      <a:pt x="132" y="1"/>
                      <a:pt x="132" y="2"/>
                    </a:cubicBezTo>
                    <a:cubicBezTo>
                      <a:pt x="132" y="2"/>
                      <a:pt x="132" y="3"/>
                      <a:pt x="131" y="3"/>
                    </a:cubicBezTo>
                    <a:cubicBezTo>
                      <a:pt x="131" y="4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2" y="6"/>
                    </a:cubicBezTo>
                    <a:cubicBezTo>
                      <a:pt x="132" y="7"/>
                      <a:pt x="132" y="8"/>
                      <a:pt x="131" y="9"/>
                    </a:cubicBezTo>
                    <a:cubicBezTo>
                      <a:pt x="131" y="10"/>
                      <a:pt x="131" y="11"/>
                      <a:pt x="130" y="11"/>
                    </a:cubicBezTo>
                    <a:cubicBezTo>
                      <a:pt x="130" y="12"/>
                      <a:pt x="130" y="13"/>
                      <a:pt x="129" y="14"/>
                    </a:cubicBezTo>
                    <a:cubicBezTo>
                      <a:pt x="128" y="15"/>
                      <a:pt x="128" y="16"/>
                      <a:pt x="127" y="17"/>
                    </a:cubicBezTo>
                    <a:cubicBezTo>
                      <a:pt x="127" y="17"/>
                      <a:pt x="126" y="18"/>
                      <a:pt x="126" y="18"/>
                    </a:cubicBezTo>
                    <a:cubicBezTo>
                      <a:pt x="125" y="18"/>
                      <a:pt x="125" y="19"/>
                      <a:pt x="124" y="19"/>
                    </a:cubicBezTo>
                    <a:cubicBezTo>
                      <a:pt x="124" y="20"/>
                      <a:pt x="123" y="20"/>
                      <a:pt x="123" y="21"/>
                    </a:cubicBezTo>
                    <a:cubicBezTo>
                      <a:pt x="121" y="23"/>
                      <a:pt x="118" y="26"/>
                      <a:pt x="116" y="28"/>
                    </a:cubicBezTo>
                    <a:cubicBezTo>
                      <a:pt x="115" y="29"/>
                      <a:pt x="113" y="33"/>
                      <a:pt x="112" y="34"/>
                    </a:cubicBezTo>
                    <a:cubicBezTo>
                      <a:pt x="111" y="34"/>
                      <a:pt x="112" y="34"/>
                      <a:pt x="112" y="36"/>
                    </a:cubicBezTo>
                    <a:cubicBezTo>
                      <a:pt x="112" y="36"/>
                      <a:pt x="112" y="36"/>
                      <a:pt x="113" y="36"/>
                    </a:cubicBezTo>
                    <a:cubicBezTo>
                      <a:pt x="113" y="36"/>
                      <a:pt x="114" y="36"/>
                      <a:pt x="115" y="36"/>
                    </a:cubicBezTo>
                    <a:cubicBezTo>
                      <a:pt x="116" y="36"/>
                      <a:pt x="117" y="36"/>
                      <a:pt x="118" y="35"/>
                    </a:cubicBezTo>
                    <a:cubicBezTo>
                      <a:pt x="119" y="35"/>
                      <a:pt x="119" y="34"/>
                      <a:pt x="120" y="34"/>
                    </a:cubicBezTo>
                    <a:cubicBezTo>
                      <a:pt x="121" y="34"/>
                      <a:pt x="122" y="33"/>
                      <a:pt x="123" y="33"/>
                    </a:cubicBezTo>
                    <a:cubicBezTo>
                      <a:pt x="126" y="32"/>
                      <a:pt x="128" y="32"/>
                      <a:pt x="132" y="32"/>
                    </a:cubicBezTo>
                    <a:cubicBezTo>
                      <a:pt x="133" y="32"/>
                      <a:pt x="135" y="34"/>
                      <a:pt x="137" y="34"/>
                    </a:cubicBezTo>
                    <a:cubicBezTo>
                      <a:pt x="138" y="36"/>
                      <a:pt x="139" y="35"/>
                      <a:pt x="141" y="36"/>
                    </a:cubicBezTo>
                    <a:cubicBezTo>
                      <a:pt x="142" y="36"/>
                      <a:pt x="144" y="38"/>
                      <a:pt x="145" y="39"/>
                    </a:cubicBezTo>
                    <a:cubicBezTo>
                      <a:pt x="146" y="39"/>
                      <a:pt x="148" y="41"/>
                      <a:pt x="149" y="41"/>
                    </a:cubicBezTo>
                    <a:cubicBezTo>
                      <a:pt x="149" y="42"/>
                      <a:pt x="150" y="42"/>
                      <a:pt x="150" y="42"/>
                    </a:cubicBezTo>
                    <a:cubicBezTo>
                      <a:pt x="152" y="46"/>
                      <a:pt x="151" y="47"/>
                      <a:pt x="151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6"/>
              <p:cNvSpPr/>
              <p:nvPr/>
            </p:nvSpPr>
            <p:spPr bwMode="auto">
              <a:xfrm>
                <a:off x="4068763" y="3132138"/>
                <a:ext cx="161925" cy="384175"/>
              </a:xfrm>
              <a:custGeom>
                <a:avLst/>
                <a:gdLst>
                  <a:gd name="T0" fmla="*/ 4 w 43"/>
                  <a:gd name="T1" fmla="*/ 101 h 102"/>
                  <a:gd name="T2" fmla="*/ 2 w 43"/>
                  <a:gd name="T3" fmla="*/ 100 h 102"/>
                  <a:gd name="T4" fmla="*/ 1 w 43"/>
                  <a:gd name="T5" fmla="*/ 97 h 102"/>
                  <a:gd name="T6" fmla="*/ 1 w 43"/>
                  <a:gd name="T7" fmla="*/ 89 h 102"/>
                  <a:gd name="T8" fmla="*/ 4 w 43"/>
                  <a:gd name="T9" fmla="*/ 75 h 102"/>
                  <a:gd name="T10" fmla="*/ 9 w 43"/>
                  <a:gd name="T11" fmla="*/ 65 h 102"/>
                  <a:gd name="T12" fmla="*/ 15 w 43"/>
                  <a:gd name="T13" fmla="*/ 52 h 102"/>
                  <a:gd name="T14" fmla="*/ 17 w 43"/>
                  <a:gd name="T15" fmla="*/ 45 h 102"/>
                  <a:gd name="T16" fmla="*/ 16 w 43"/>
                  <a:gd name="T17" fmla="*/ 42 h 102"/>
                  <a:gd name="T18" fmla="*/ 15 w 43"/>
                  <a:gd name="T19" fmla="*/ 40 h 102"/>
                  <a:gd name="T20" fmla="*/ 13 w 43"/>
                  <a:gd name="T21" fmla="*/ 37 h 102"/>
                  <a:gd name="T22" fmla="*/ 13 w 43"/>
                  <a:gd name="T23" fmla="*/ 27 h 102"/>
                  <a:gd name="T24" fmla="*/ 13 w 43"/>
                  <a:gd name="T25" fmla="*/ 23 h 102"/>
                  <a:gd name="T26" fmla="*/ 15 w 43"/>
                  <a:gd name="T27" fmla="*/ 16 h 102"/>
                  <a:gd name="T28" fmla="*/ 16 w 43"/>
                  <a:gd name="T29" fmla="*/ 13 h 102"/>
                  <a:gd name="T30" fmla="*/ 17 w 43"/>
                  <a:gd name="T31" fmla="*/ 10 h 102"/>
                  <a:gd name="T32" fmla="*/ 19 w 43"/>
                  <a:gd name="T33" fmla="*/ 8 h 102"/>
                  <a:gd name="T34" fmla="*/ 20 w 43"/>
                  <a:gd name="T35" fmla="*/ 6 h 102"/>
                  <a:gd name="T36" fmla="*/ 24 w 43"/>
                  <a:gd name="T37" fmla="*/ 3 h 102"/>
                  <a:gd name="T38" fmla="*/ 29 w 43"/>
                  <a:gd name="T39" fmla="*/ 0 h 102"/>
                  <a:gd name="T40" fmla="*/ 34 w 43"/>
                  <a:gd name="T41" fmla="*/ 1 h 102"/>
                  <a:gd name="T42" fmla="*/ 39 w 43"/>
                  <a:gd name="T43" fmla="*/ 8 h 102"/>
                  <a:gd name="T44" fmla="*/ 42 w 43"/>
                  <a:gd name="T45" fmla="*/ 16 h 102"/>
                  <a:gd name="T46" fmla="*/ 42 w 43"/>
                  <a:gd name="T47" fmla="*/ 22 h 102"/>
                  <a:gd name="T48" fmla="*/ 39 w 43"/>
                  <a:gd name="T49" fmla="*/ 26 h 102"/>
                  <a:gd name="T50" fmla="*/ 35 w 43"/>
                  <a:gd name="T51" fmla="*/ 31 h 102"/>
                  <a:gd name="T52" fmla="*/ 34 w 43"/>
                  <a:gd name="T53" fmla="*/ 42 h 102"/>
                  <a:gd name="T54" fmla="*/ 32 w 43"/>
                  <a:gd name="T55" fmla="*/ 52 h 102"/>
                  <a:gd name="T56" fmla="*/ 31 w 43"/>
                  <a:gd name="T57" fmla="*/ 57 h 102"/>
                  <a:gd name="T58" fmla="*/ 30 w 43"/>
                  <a:gd name="T59" fmla="*/ 63 h 102"/>
                  <a:gd name="T60" fmla="*/ 26 w 43"/>
                  <a:gd name="T61" fmla="*/ 75 h 102"/>
                  <a:gd name="T62" fmla="*/ 25 w 43"/>
                  <a:gd name="T63" fmla="*/ 77 h 102"/>
                  <a:gd name="T64" fmla="*/ 21 w 43"/>
                  <a:gd name="T65" fmla="*/ 86 h 102"/>
                  <a:gd name="T66" fmla="*/ 6 w 43"/>
                  <a:gd name="T6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3" h="102">
                    <a:moveTo>
                      <a:pt x="6" y="102"/>
                    </a:moveTo>
                    <a:cubicBezTo>
                      <a:pt x="5" y="102"/>
                      <a:pt x="5" y="102"/>
                      <a:pt x="4" y="101"/>
                    </a:cubicBezTo>
                    <a:cubicBezTo>
                      <a:pt x="4" y="101"/>
                      <a:pt x="3" y="101"/>
                      <a:pt x="3" y="101"/>
                    </a:cubicBezTo>
                    <a:cubicBezTo>
                      <a:pt x="2" y="101"/>
                      <a:pt x="2" y="100"/>
                      <a:pt x="2" y="100"/>
                    </a:cubicBezTo>
                    <a:cubicBezTo>
                      <a:pt x="2" y="100"/>
                      <a:pt x="1" y="99"/>
                      <a:pt x="1" y="98"/>
                    </a:cubicBezTo>
                    <a:cubicBezTo>
                      <a:pt x="1" y="98"/>
                      <a:pt x="1" y="97"/>
                      <a:pt x="1" y="97"/>
                    </a:cubicBezTo>
                    <a:cubicBezTo>
                      <a:pt x="1" y="96"/>
                      <a:pt x="1" y="95"/>
                      <a:pt x="1" y="95"/>
                    </a:cubicBezTo>
                    <a:cubicBezTo>
                      <a:pt x="1" y="94"/>
                      <a:pt x="0" y="92"/>
                      <a:pt x="1" y="89"/>
                    </a:cubicBezTo>
                    <a:cubicBezTo>
                      <a:pt x="1" y="87"/>
                      <a:pt x="2" y="86"/>
                      <a:pt x="2" y="84"/>
                    </a:cubicBezTo>
                    <a:cubicBezTo>
                      <a:pt x="3" y="81"/>
                      <a:pt x="3" y="77"/>
                      <a:pt x="4" y="75"/>
                    </a:cubicBezTo>
                    <a:cubicBezTo>
                      <a:pt x="5" y="72"/>
                      <a:pt x="7" y="68"/>
                      <a:pt x="8" y="65"/>
                    </a:cubicBezTo>
                    <a:cubicBezTo>
                      <a:pt x="8" y="65"/>
                      <a:pt x="9" y="65"/>
                      <a:pt x="9" y="65"/>
                    </a:cubicBezTo>
                    <a:cubicBezTo>
                      <a:pt x="9" y="64"/>
                      <a:pt x="10" y="63"/>
                      <a:pt x="10" y="62"/>
                    </a:cubicBezTo>
                    <a:cubicBezTo>
                      <a:pt x="12" y="59"/>
                      <a:pt x="14" y="56"/>
                      <a:pt x="15" y="52"/>
                    </a:cubicBezTo>
                    <a:cubicBezTo>
                      <a:pt x="15" y="51"/>
                      <a:pt x="17" y="50"/>
                      <a:pt x="17" y="48"/>
                    </a:cubicBezTo>
                    <a:cubicBezTo>
                      <a:pt x="17" y="47"/>
                      <a:pt x="17" y="46"/>
                      <a:pt x="17" y="45"/>
                    </a:cubicBezTo>
                    <a:cubicBezTo>
                      <a:pt x="17" y="45"/>
                      <a:pt x="17" y="44"/>
                      <a:pt x="17" y="44"/>
                    </a:cubicBezTo>
                    <a:cubicBezTo>
                      <a:pt x="17" y="43"/>
                      <a:pt x="17" y="42"/>
                      <a:pt x="16" y="4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1"/>
                      <a:pt x="15" y="40"/>
                      <a:pt x="15" y="40"/>
                    </a:cubicBezTo>
                    <a:cubicBezTo>
                      <a:pt x="15" y="39"/>
                      <a:pt x="14" y="39"/>
                      <a:pt x="14" y="39"/>
                    </a:cubicBezTo>
                    <a:cubicBezTo>
                      <a:pt x="14" y="38"/>
                      <a:pt x="14" y="38"/>
                      <a:pt x="13" y="37"/>
                    </a:cubicBezTo>
                    <a:cubicBezTo>
                      <a:pt x="13" y="37"/>
                      <a:pt x="13" y="36"/>
                      <a:pt x="13" y="34"/>
                    </a:cubicBezTo>
                    <a:cubicBezTo>
                      <a:pt x="13" y="32"/>
                      <a:pt x="13" y="29"/>
                      <a:pt x="13" y="27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3" y="24"/>
                      <a:pt x="13" y="23"/>
                    </a:cubicBezTo>
                    <a:cubicBezTo>
                      <a:pt x="13" y="23"/>
                      <a:pt x="14" y="23"/>
                      <a:pt x="14" y="22"/>
                    </a:cubicBezTo>
                    <a:cubicBezTo>
                      <a:pt x="14" y="21"/>
                      <a:pt x="15" y="17"/>
                      <a:pt x="15" y="16"/>
                    </a:cubicBezTo>
                    <a:cubicBezTo>
                      <a:pt x="15" y="16"/>
                      <a:pt x="15" y="15"/>
                      <a:pt x="16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9" y="7"/>
                      <a:pt x="19" y="7"/>
                      <a:pt x="20" y="6"/>
                    </a:cubicBezTo>
                    <a:cubicBezTo>
                      <a:pt x="21" y="5"/>
                      <a:pt x="21" y="5"/>
                      <a:pt x="22" y="4"/>
                    </a:cubicBezTo>
                    <a:cubicBezTo>
                      <a:pt x="22" y="4"/>
                      <a:pt x="23" y="3"/>
                      <a:pt x="24" y="3"/>
                    </a:cubicBezTo>
                    <a:cubicBezTo>
                      <a:pt x="24" y="2"/>
                      <a:pt x="25" y="1"/>
                      <a:pt x="26" y="1"/>
                    </a:cubicBezTo>
                    <a:cubicBezTo>
                      <a:pt x="27" y="1"/>
                      <a:pt x="29" y="0"/>
                      <a:pt x="29" y="0"/>
                    </a:cubicBezTo>
                    <a:cubicBezTo>
                      <a:pt x="30" y="0"/>
                      <a:pt x="31" y="0"/>
                      <a:pt x="31" y="0"/>
                    </a:cubicBezTo>
                    <a:cubicBezTo>
                      <a:pt x="33" y="1"/>
                      <a:pt x="33" y="1"/>
                      <a:pt x="34" y="1"/>
                    </a:cubicBezTo>
                    <a:cubicBezTo>
                      <a:pt x="35" y="2"/>
                      <a:pt x="38" y="4"/>
                      <a:pt x="38" y="6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39" y="9"/>
                      <a:pt x="39" y="9"/>
                      <a:pt x="40" y="11"/>
                    </a:cubicBezTo>
                    <a:cubicBezTo>
                      <a:pt x="40" y="12"/>
                      <a:pt x="41" y="15"/>
                      <a:pt x="42" y="16"/>
                    </a:cubicBezTo>
                    <a:cubicBezTo>
                      <a:pt x="43" y="17"/>
                      <a:pt x="42" y="18"/>
                      <a:pt x="43" y="19"/>
                    </a:cubicBezTo>
                    <a:cubicBezTo>
                      <a:pt x="43" y="22"/>
                      <a:pt x="43" y="18"/>
                      <a:pt x="42" y="22"/>
                    </a:cubicBezTo>
                    <a:cubicBezTo>
                      <a:pt x="42" y="22"/>
                      <a:pt x="42" y="23"/>
                      <a:pt x="42" y="24"/>
                    </a:cubicBezTo>
                    <a:cubicBezTo>
                      <a:pt x="41" y="25"/>
                      <a:pt x="40" y="25"/>
                      <a:pt x="39" y="26"/>
                    </a:cubicBezTo>
                    <a:cubicBezTo>
                      <a:pt x="38" y="27"/>
                      <a:pt x="37" y="28"/>
                      <a:pt x="36" y="29"/>
                    </a:cubicBezTo>
                    <a:cubicBezTo>
                      <a:pt x="35" y="30"/>
                      <a:pt x="35" y="30"/>
                      <a:pt x="35" y="31"/>
                    </a:cubicBezTo>
                    <a:cubicBezTo>
                      <a:pt x="35" y="32"/>
                      <a:pt x="34" y="33"/>
                      <a:pt x="34" y="34"/>
                    </a:cubicBezTo>
                    <a:cubicBezTo>
                      <a:pt x="34" y="37"/>
                      <a:pt x="34" y="41"/>
                      <a:pt x="34" y="42"/>
                    </a:cubicBezTo>
                    <a:cubicBezTo>
                      <a:pt x="33" y="44"/>
                      <a:pt x="33" y="46"/>
                      <a:pt x="33" y="49"/>
                    </a:cubicBezTo>
                    <a:cubicBezTo>
                      <a:pt x="33" y="50"/>
                      <a:pt x="32" y="51"/>
                      <a:pt x="32" y="52"/>
                    </a:cubicBezTo>
                    <a:cubicBezTo>
                      <a:pt x="32" y="54"/>
                      <a:pt x="32" y="55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8"/>
                      <a:pt x="31" y="58"/>
                      <a:pt x="31" y="59"/>
                    </a:cubicBezTo>
                    <a:cubicBezTo>
                      <a:pt x="30" y="60"/>
                      <a:pt x="30" y="62"/>
                      <a:pt x="30" y="63"/>
                    </a:cubicBezTo>
                    <a:cubicBezTo>
                      <a:pt x="29" y="67"/>
                      <a:pt x="27" y="71"/>
                      <a:pt x="26" y="74"/>
                    </a:cubicBezTo>
                    <a:cubicBezTo>
                      <a:pt x="26" y="74"/>
                      <a:pt x="26" y="74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6"/>
                      <a:pt x="25" y="77"/>
                      <a:pt x="25" y="77"/>
                    </a:cubicBezTo>
                    <a:cubicBezTo>
                      <a:pt x="25" y="79"/>
                      <a:pt x="24" y="80"/>
                      <a:pt x="23" y="82"/>
                    </a:cubicBezTo>
                    <a:cubicBezTo>
                      <a:pt x="22" y="83"/>
                      <a:pt x="21" y="84"/>
                      <a:pt x="21" y="86"/>
                    </a:cubicBezTo>
                    <a:cubicBezTo>
                      <a:pt x="17" y="90"/>
                      <a:pt x="15" y="99"/>
                      <a:pt x="10" y="102"/>
                    </a:cubicBezTo>
                    <a:cubicBezTo>
                      <a:pt x="9" y="102"/>
                      <a:pt x="7" y="102"/>
                      <a:pt x="6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7"/>
              <p:cNvSpPr/>
              <p:nvPr/>
            </p:nvSpPr>
            <p:spPr bwMode="auto">
              <a:xfrm>
                <a:off x="4254501" y="3016250"/>
                <a:ext cx="458788" cy="481013"/>
              </a:xfrm>
              <a:custGeom>
                <a:avLst/>
                <a:gdLst>
                  <a:gd name="T0" fmla="*/ 82 w 122"/>
                  <a:gd name="T1" fmla="*/ 4 h 128"/>
                  <a:gd name="T2" fmla="*/ 89 w 122"/>
                  <a:gd name="T3" fmla="*/ 10 h 128"/>
                  <a:gd name="T4" fmla="*/ 94 w 122"/>
                  <a:gd name="T5" fmla="*/ 15 h 128"/>
                  <a:gd name="T6" fmla="*/ 99 w 122"/>
                  <a:gd name="T7" fmla="*/ 19 h 128"/>
                  <a:gd name="T8" fmla="*/ 108 w 122"/>
                  <a:gd name="T9" fmla="*/ 28 h 128"/>
                  <a:gd name="T10" fmla="*/ 116 w 122"/>
                  <a:gd name="T11" fmla="*/ 36 h 128"/>
                  <a:gd name="T12" fmla="*/ 120 w 122"/>
                  <a:gd name="T13" fmla="*/ 42 h 128"/>
                  <a:gd name="T14" fmla="*/ 122 w 122"/>
                  <a:gd name="T15" fmla="*/ 60 h 128"/>
                  <a:gd name="T16" fmla="*/ 122 w 122"/>
                  <a:gd name="T17" fmla="*/ 68 h 128"/>
                  <a:gd name="T18" fmla="*/ 120 w 122"/>
                  <a:gd name="T19" fmla="*/ 79 h 128"/>
                  <a:gd name="T20" fmla="*/ 118 w 122"/>
                  <a:gd name="T21" fmla="*/ 87 h 128"/>
                  <a:gd name="T22" fmla="*/ 116 w 122"/>
                  <a:gd name="T23" fmla="*/ 96 h 128"/>
                  <a:gd name="T24" fmla="*/ 111 w 122"/>
                  <a:gd name="T25" fmla="*/ 108 h 128"/>
                  <a:gd name="T26" fmla="*/ 104 w 122"/>
                  <a:gd name="T27" fmla="*/ 114 h 128"/>
                  <a:gd name="T28" fmla="*/ 88 w 122"/>
                  <a:gd name="T29" fmla="*/ 125 h 128"/>
                  <a:gd name="T30" fmla="*/ 83 w 122"/>
                  <a:gd name="T31" fmla="*/ 128 h 128"/>
                  <a:gd name="T32" fmla="*/ 78 w 122"/>
                  <a:gd name="T33" fmla="*/ 128 h 128"/>
                  <a:gd name="T34" fmla="*/ 71 w 122"/>
                  <a:gd name="T35" fmla="*/ 124 h 128"/>
                  <a:gd name="T36" fmla="*/ 69 w 122"/>
                  <a:gd name="T37" fmla="*/ 118 h 128"/>
                  <a:gd name="T38" fmla="*/ 70 w 122"/>
                  <a:gd name="T39" fmla="*/ 115 h 128"/>
                  <a:gd name="T40" fmla="*/ 78 w 122"/>
                  <a:gd name="T41" fmla="*/ 107 h 128"/>
                  <a:gd name="T42" fmla="*/ 81 w 122"/>
                  <a:gd name="T43" fmla="*/ 105 h 128"/>
                  <a:gd name="T44" fmla="*/ 87 w 122"/>
                  <a:gd name="T45" fmla="*/ 101 h 128"/>
                  <a:gd name="T46" fmla="*/ 92 w 122"/>
                  <a:gd name="T47" fmla="*/ 93 h 128"/>
                  <a:gd name="T48" fmla="*/ 97 w 122"/>
                  <a:gd name="T49" fmla="*/ 78 h 128"/>
                  <a:gd name="T50" fmla="*/ 94 w 122"/>
                  <a:gd name="T51" fmla="*/ 48 h 128"/>
                  <a:gd name="T52" fmla="*/ 88 w 122"/>
                  <a:gd name="T53" fmla="*/ 41 h 128"/>
                  <a:gd name="T54" fmla="*/ 81 w 122"/>
                  <a:gd name="T55" fmla="*/ 34 h 128"/>
                  <a:gd name="T56" fmla="*/ 76 w 122"/>
                  <a:gd name="T57" fmla="*/ 29 h 128"/>
                  <a:gd name="T58" fmla="*/ 63 w 122"/>
                  <a:gd name="T59" fmla="*/ 25 h 128"/>
                  <a:gd name="T60" fmla="*/ 57 w 122"/>
                  <a:gd name="T61" fmla="*/ 27 h 128"/>
                  <a:gd name="T62" fmla="*/ 45 w 122"/>
                  <a:gd name="T63" fmla="*/ 34 h 128"/>
                  <a:gd name="T64" fmla="*/ 42 w 122"/>
                  <a:gd name="T65" fmla="*/ 36 h 128"/>
                  <a:gd name="T66" fmla="*/ 31 w 122"/>
                  <a:gd name="T67" fmla="*/ 45 h 128"/>
                  <a:gd name="T68" fmla="*/ 25 w 122"/>
                  <a:gd name="T69" fmla="*/ 48 h 128"/>
                  <a:gd name="T70" fmla="*/ 16 w 122"/>
                  <a:gd name="T71" fmla="*/ 49 h 128"/>
                  <a:gd name="T72" fmla="*/ 8 w 122"/>
                  <a:gd name="T73" fmla="*/ 46 h 128"/>
                  <a:gd name="T74" fmla="*/ 5 w 122"/>
                  <a:gd name="T75" fmla="*/ 44 h 128"/>
                  <a:gd name="T76" fmla="*/ 0 w 122"/>
                  <a:gd name="T77" fmla="*/ 36 h 128"/>
                  <a:gd name="T78" fmla="*/ 14 w 122"/>
                  <a:gd name="T79" fmla="*/ 23 h 128"/>
                  <a:gd name="T80" fmla="*/ 22 w 122"/>
                  <a:gd name="T81" fmla="*/ 23 h 128"/>
                  <a:gd name="T82" fmla="*/ 36 w 122"/>
                  <a:gd name="T83" fmla="*/ 16 h 128"/>
                  <a:gd name="T84" fmla="*/ 49 w 122"/>
                  <a:gd name="T85" fmla="*/ 9 h 128"/>
                  <a:gd name="T86" fmla="*/ 57 w 122"/>
                  <a:gd name="T87" fmla="*/ 5 h 128"/>
                  <a:gd name="T88" fmla="*/ 62 w 122"/>
                  <a:gd name="T89" fmla="*/ 2 h 128"/>
                  <a:gd name="T90" fmla="*/ 65 w 122"/>
                  <a:gd name="T91" fmla="*/ 1 h 128"/>
                  <a:gd name="T92" fmla="*/ 68 w 122"/>
                  <a:gd name="T93" fmla="*/ 1 h 128"/>
                  <a:gd name="T94" fmla="*/ 77 w 122"/>
                  <a:gd name="T95" fmla="*/ 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2" h="128">
                    <a:moveTo>
                      <a:pt x="77" y="1"/>
                    </a:moveTo>
                    <a:cubicBezTo>
                      <a:pt x="78" y="1"/>
                      <a:pt x="79" y="3"/>
                      <a:pt x="81" y="3"/>
                    </a:cubicBezTo>
                    <a:cubicBezTo>
                      <a:pt x="82" y="3"/>
                      <a:pt x="81" y="4"/>
                      <a:pt x="82" y="4"/>
                    </a:cubicBezTo>
                    <a:cubicBezTo>
                      <a:pt x="83" y="5"/>
                      <a:pt x="84" y="6"/>
                      <a:pt x="85" y="6"/>
                    </a:cubicBezTo>
                    <a:cubicBezTo>
                      <a:pt x="86" y="7"/>
                      <a:pt x="86" y="7"/>
                      <a:pt x="87" y="8"/>
                    </a:cubicBezTo>
                    <a:cubicBezTo>
                      <a:pt x="88" y="8"/>
                      <a:pt x="88" y="8"/>
                      <a:pt x="89" y="10"/>
                    </a:cubicBezTo>
                    <a:cubicBezTo>
                      <a:pt x="90" y="11"/>
                      <a:pt x="91" y="11"/>
                      <a:pt x="92" y="12"/>
                    </a:cubicBezTo>
                    <a:cubicBezTo>
                      <a:pt x="92" y="12"/>
                      <a:pt x="93" y="13"/>
                      <a:pt x="94" y="14"/>
                    </a:cubicBezTo>
                    <a:cubicBezTo>
                      <a:pt x="94" y="14"/>
                      <a:pt x="94" y="14"/>
                      <a:pt x="94" y="15"/>
                    </a:cubicBezTo>
                    <a:cubicBezTo>
                      <a:pt x="95" y="15"/>
                      <a:pt x="95" y="15"/>
                      <a:pt x="96" y="16"/>
                    </a:cubicBezTo>
                    <a:cubicBezTo>
                      <a:pt x="96" y="16"/>
                      <a:pt x="96" y="16"/>
                      <a:pt x="96" y="17"/>
                    </a:cubicBezTo>
                    <a:cubicBezTo>
                      <a:pt x="97" y="17"/>
                      <a:pt x="98" y="18"/>
                      <a:pt x="99" y="19"/>
                    </a:cubicBezTo>
                    <a:cubicBezTo>
                      <a:pt x="100" y="20"/>
                      <a:pt x="100" y="21"/>
                      <a:pt x="102" y="22"/>
                    </a:cubicBezTo>
                    <a:cubicBezTo>
                      <a:pt x="103" y="23"/>
                      <a:pt x="104" y="24"/>
                      <a:pt x="105" y="25"/>
                    </a:cubicBezTo>
                    <a:cubicBezTo>
                      <a:pt x="106" y="25"/>
                      <a:pt x="107" y="27"/>
                      <a:pt x="108" y="28"/>
                    </a:cubicBezTo>
                    <a:cubicBezTo>
                      <a:pt x="109" y="29"/>
                      <a:pt x="110" y="30"/>
                      <a:pt x="111" y="32"/>
                    </a:cubicBezTo>
                    <a:cubicBezTo>
                      <a:pt x="112" y="32"/>
                      <a:pt x="113" y="33"/>
                      <a:pt x="114" y="34"/>
                    </a:cubicBezTo>
                    <a:cubicBezTo>
                      <a:pt x="114" y="35"/>
                      <a:pt x="115" y="35"/>
                      <a:pt x="116" y="36"/>
                    </a:cubicBezTo>
                    <a:cubicBezTo>
                      <a:pt x="116" y="37"/>
                      <a:pt x="117" y="37"/>
                      <a:pt x="117" y="38"/>
                    </a:cubicBezTo>
                    <a:cubicBezTo>
                      <a:pt x="117" y="38"/>
                      <a:pt x="118" y="39"/>
                      <a:pt x="118" y="39"/>
                    </a:cubicBezTo>
                    <a:cubicBezTo>
                      <a:pt x="119" y="40"/>
                      <a:pt x="119" y="41"/>
                      <a:pt x="120" y="42"/>
                    </a:cubicBezTo>
                    <a:cubicBezTo>
                      <a:pt x="121" y="43"/>
                      <a:pt x="121" y="45"/>
                      <a:pt x="122" y="46"/>
                    </a:cubicBezTo>
                    <a:cubicBezTo>
                      <a:pt x="122" y="48"/>
                      <a:pt x="122" y="49"/>
                      <a:pt x="122" y="50"/>
                    </a:cubicBezTo>
                    <a:cubicBezTo>
                      <a:pt x="122" y="53"/>
                      <a:pt x="122" y="57"/>
                      <a:pt x="122" y="60"/>
                    </a:cubicBezTo>
                    <a:cubicBezTo>
                      <a:pt x="122" y="60"/>
                      <a:pt x="122" y="61"/>
                      <a:pt x="122" y="62"/>
                    </a:cubicBezTo>
                    <a:cubicBezTo>
                      <a:pt x="122" y="63"/>
                      <a:pt x="122" y="64"/>
                      <a:pt x="122" y="66"/>
                    </a:cubicBezTo>
                    <a:cubicBezTo>
                      <a:pt x="122" y="67"/>
                      <a:pt x="122" y="67"/>
                      <a:pt x="122" y="68"/>
                    </a:cubicBezTo>
                    <a:cubicBezTo>
                      <a:pt x="121" y="69"/>
                      <a:pt x="121" y="70"/>
                      <a:pt x="121" y="72"/>
                    </a:cubicBezTo>
                    <a:cubicBezTo>
                      <a:pt x="120" y="74"/>
                      <a:pt x="120" y="75"/>
                      <a:pt x="120" y="77"/>
                    </a:cubicBezTo>
                    <a:cubicBezTo>
                      <a:pt x="120" y="78"/>
                      <a:pt x="120" y="78"/>
                      <a:pt x="120" y="79"/>
                    </a:cubicBezTo>
                    <a:cubicBezTo>
                      <a:pt x="120" y="79"/>
                      <a:pt x="120" y="80"/>
                      <a:pt x="120" y="81"/>
                    </a:cubicBezTo>
                    <a:cubicBezTo>
                      <a:pt x="119" y="81"/>
                      <a:pt x="119" y="82"/>
                      <a:pt x="119" y="82"/>
                    </a:cubicBezTo>
                    <a:cubicBezTo>
                      <a:pt x="119" y="84"/>
                      <a:pt x="119" y="86"/>
                      <a:pt x="118" y="87"/>
                    </a:cubicBezTo>
                    <a:cubicBezTo>
                      <a:pt x="118" y="87"/>
                      <a:pt x="118" y="88"/>
                      <a:pt x="118" y="88"/>
                    </a:cubicBezTo>
                    <a:cubicBezTo>
                      <a:pt x="118" y="90"/>
                      <a:pt x="118" y="91"/>
                      <a:pt x="117" y="93"/>
                    </a:cubicBezTo>
                    <a:cubicBezTo>
                      <a:pt x="117" y="94"/>
                      <a:pt x="117" y="95"/>
                      <a:pt x="116" y="96"/>
                    </a:cubicBezTo>
                    <a:cubicBezTo>
                      <a:pt x="116" y="97"/>
                      <a:pt x="116" y="98"/>
                      <a:pt x="116" y="99"/>
                    </a:cubicBezTo>
                    <a:cubicBezTo>
                      <a:pt x="115" y="100"/>
                      <a:pt x="114" y="102"/>
                      <a:pt x="114" y="103"/>
                    </a:cubicBezTo>
                    <a:cubicBezTo>
                      <a:pt x="113" y="105"/>
                      <a:pt x="112" y="106"/>
                      <a:pt x="111" y="108"/>
                    </a:cubicBezTo>
                    <a:cubicBezTo>
                      <a:pt x="111" y="108"/>
                      <a:pt x="110" y="109"/>
                      <a:pt x="110" y="110"/>
                    </a:cubicBezTo>
                    <a:cubicBezTo>
                      <a:pt x="107" y="112"/>
                      <a:pt x="107" y="112"/>
                      <a:pt x="105" y="114"/>
                    </a:cubicBezTo>
                    <a:cubicBezTo>
                      <a:pt x="104" y="114"/>
                      <a:pt x="104" y="114"/>
                      <a:pt x="104" y="114"/>
                    </a:cubicBezTo>
                    <a:cubicBezTo>
                      <a:pt x="103" y="114"/>
                      <a:pt x="99" y="118"/>
                      <a:pt x="97" y="119"/>
                    </a:cubicBezTo>
                    <a:cubicBezTo>
                      <a:pt x="95" y="121"/>
                      <a:pt x="92" y="121"/>
                      <a:pt x="91" y="123"/>
                    </a:cubicBezTo>
                    <a:cubicBezTo>
                      <a:pt x="89" y="124"/>
                      <a:pt x="89" y="124"/>
                      <a:pt x="88" y="125"/>
                    </a:cubicBezTo>
                    <a:cubicBezTo>
                      <a:pt x="87" y="125"/>
                      <a:pt x="87" y="126"/>
                      <a:pt x="87" y="126"/>
                    </a:cubicBezTo>
                    <a:cubicBezTo>
                      <a:pt x="87" y="126"/>
                      <a:pt x="85" y="127"/>
                      <a:pt x="85" y="128"/>
                    </a:cubicBezTo>
                    <a:cubicBezTo>
                      <a:pt x="84" y="128"/>
                      <a:pt x="83" y="128"/>
                      <a:pt x="83" y="128"/>
                    </a:cubicBezTo>
                    <a:cubicBezTo>
                      <a:pt x="83" y="128"/>
                      <a:pt x="82" y="128"/>
                      <a:pt x="82" y="128"/>
                    </a:cubicBezTo>
                    <a:cubicBezTo>
                      <a:pt x="81" y="128"/>
                      <a:pt x="80" y="128"/>
                      <a:pt x="80" y="128"/>
                    </a:cubicBezTo>
                    <a:cubicBezTo>
                      <a:pt x="79" y="128"/>
                      <a:pt x="78" y="128"/>
                      <a:pt x="78" y="128"/>
                    </a:cubicBezTo>
                    <a:cubicBezTo>
                      <a:pt x="76" y="128"/>
                      <a:pt x="76" y="127"/>
                      <a:pt x="74" y="127"/>
                    </a:cubicBezTo>
                    <a:cubicBezTo>
                      <a:pt x="73" y="127"/>
                      <a:pt x="72" y="126"/>
                      <a:pt x="71" y="125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69" y="124"/>
                      <a:pt x="70" y="123"/>
                      <a:pt x="70" y="122"/>
                    </a:cubicBezTo>
                    <a:cubicBezTo>
                      <a:pt x="70" y="122"/>
                      <a:pt x="70" y="121"/>
                      <a:pt x="70" y="121"/>
                    </a:cubicBezTo>
                    <a:cubicBezTo>
                      <a:pt x="70" y="119"/>
                      <a:pt x="69" y="119"/>
                      <a:pt x="69" y="118"/>
                    </a:cubicBezTo>
                    <a:cubicBezTo>
                      <a:pt x="69" y="118"/>
                      <a:pt x="69" y="118"/>
                      <a:pt x="69" y="117"/>
                    </a:cubicBezTo>
                    <a:cubicBezTo>
                      <a:pt x="69" y="117"/>
                      <a:pt x="69" y="117"/>
                      <a:pt x="70" y="116"/>
                    </a:cubicBezTo>
                    <a:cubicBezTo>
                      <a:pt x="70" y="116"/>
                      <a:pt x="70" y="115"/>
                      <a:pt x="70" y="115"/>
                    </a:cubicBezTo>
                    <a:cubicBezTo>
                      <a:pt x="71" y="114"/>
                      <a:pt x="71" y="113"/>
                      <a:pt x="72" y="112"/>
                    </a:cubicBezTo>
                    <a:cubicBezTo>
                      <a:pt x="73" y="110"/>
                      <a:pt x="75" y="110"/>
                      <a:pt x="76" y="108"/>
                    </a:cubicBezTo>
                    <a:cubicBezTo>
                      <a:pt x="77" y="108"/>
                      <a:pt x="77" y="107"/>
                      <a:pt x="78" y="107"/>
                    </a:cubicBezTo>
                    <a:cubicBezTo>
                      <a:pt x="79" y="106"/>
                      <a:pt x="79" y="106"/>
                      <a:pt x="80" y="106"/>
                    </a:cubicBezTo>
                    <a:cubicBezTo>
                      <a:pt x="80" y="106"/>
                      <a:pt x="80" y="105"/>
                      <a:pt x="80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2" y="104"/>
                      <a:pt x="82" y="104"/>
                      <a:pt x="83" y="104"/>
                    </a:cubicBezTo>
                    <a:cubicBezTo>
                      <a:pt x="83" y="104"/>
                      <a:pt x="84" y="103"/>
                      <a:pt x="84" y="103"/>
                    </a:cubicBezTo>
                    <a:cubicBezTo>
                      <a:pt x="85" y="102"/>
                      <a:pt x="86" y="102"/>
                      <a:pt x="87" y="101"/>
                    </a:cubicBezTo>
                    <a:cubicBezTo>
                      <a:pt x="87" y="100"/>
                      <a:pt x="88" y="99"/>
                      <a:pt x="89" y="99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90" y="96"/>
                      <a:pt x="92" y="95"/>
                      <a:pt x="92" y="93"/>
                    </a:cubicBezTo>
                    <a:cubicBezTo>
                      <a:pt x="93" y="90"/>
                      <a:pt x="95" y="88"/>
                      <a:pt x="96" y="84"/>
                    </a:cubicBezTo>
                    <a:cubicBezTo>
                      <a:pt x="96" y="84"/>
                      <a:pt x="96" y="83"/>
                      <a:pt x="96" y="83"/>
                    </a:cubicBezTo>
                    <a:cubicBezTo>
                      <a:pt x="96" y="81"/>
                      <a:pt x="97" y="80"/>
                      <a:pt x="97" y="78"/>
                    </a:cubicBezTo>
                    <a:cubicBezTo>
                      <a:pt x="98" y="77"/>
                      <a:pt x="98" y="76"/>
                      <a:pt x="98" y="75"/>
                    </a:cubicBezTo>
                    <a:cubicBezTo>
                      <a:pt x="99" y="68"/>
                      <a:pt x="101" y="63"/>
                      <a:pt x="98" y="55"/>
                    </a:cubicBezTo>
                    <a:cubicBezTo>
                      <a:pt x="97" y="52"/>
                      <a:pt x="96" y="51"/>
                      <a:pt x="94" y="48"/>
                    </a:cubicBezTo>
                    <a:cubicBezTo>
                      <a:pt x="93" y="47"/>
                      <a:pt x="92" y="46"/>
                      <a:pt x="91" y="44"/>
                    </a:cubicBezTo>
                    <a:cubicBezTo>
                      <a:pt x="90" y="43"/>
                      <a:pt x="90" y="42"/>
                      <a:pt x="89" y="42"/>
                    </a:cubicBezTo>
                    <a:cubicBezTo>
                      <a:pt x="89" y="41"/>
                      <a:pt x="89" y="41"/>
                      <a:pt x="88" y="41"/>
                    </a:cubicBezTo>
                    <a:cubicBezTo>
                      <a:pt x="88" y="40"/>
                      <a:pt x="87" y="40"/>
                      <a:pt x="87" y="40"/>
                    </a:cubicBezTo>
                    <a:cubicBezTo>
                      <a:pt x="84" y="38"/>
                      <a:pt x="84" y="36"/>
                      <a:pt x="82" y="35"/>
                    </a:cubicBezTo>
                    <a:cubicBezTo>
                      <a:pt x="82" y="34"/>
                      <a:pt x="81" y="34"/>
                      <a:pt x="81" y="34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79" y="32"/>
                      <a:pt x="78" y="30"/>
                      <a:pt x="78" y="29"/>
                    </a:cubicBezTo>
                    <a:cubicBezTo>
                      <a:pt x="77" y="29"/>
                      <a:pt x="76" y="29"/>
                      <a:pt x="76" y="29"/>
                    </a:cubicBezTo>
                    <a:cubicBezTo>
                      <a:pt x="75" y="28"/>
                      <a:pt x="74" y="27"/>
                      <a:pt x="73" y="27"/>
                    </a:cubicBezTo>
                    <a:cubicBezTo>
                      <a:pt x="72" y="26"/>
                      <a:pt x="72" y="25"/>
                      <a:pt x="71" y="25"/>
                    </a:cubicBezTo>
                    <a:cubicBezTo>
                      <a:pt x="69" y="24"/>
                      <a:pt x="65" y="24"/>
                      <a:pt x="63" y="25"/>
                    </a:cubicBezTo>
                    <a:cubicBezTo>
                      <a:pt x="62" y="25"/>
                      <a:pt x="59" y="26"/>
                      <a:pt x="59" y="26"/>
                    </a:cubicBezTo>
                    <a:cubicBezTo>
                      <a:pt x="58" y="26"/>
                      <a:pt x="58" y="26"/>
                      <a:pt x="58" y="27"/>
                    </a:cubicBezTo>
                    <a:cubicBezTo>
                      <a:pt x="58" y="27"/>
                      <a:pt x="57" y="27"/>
                      <a:pt x="57" y="27"/>
                    </a:cubicBezTo>
                    <a:cubicBezTo>
                      <a:pt x="56" y="28"/>
                      <a:pt x="55" y="28"/>
                      <a:pt x="55" y="28"/>
                    </a:cubicBezTo>
                    <a:cubicBezTo>
                      <a:pt x="54" y="29"/>
                      <a:pt x="51" y="30"/>
                      <a:pt x="50" y="31"/>
                    </a:cubicBezTo>
                    <a:cubicBezTo>
                      <a:pt x="48" y="32"/>
                      <a:pt x="47" y="32"/>
                      <a:pt x="45" y="34"/>
                    </a:cubicBezTo>
                    <a:cubicBezTo>
                      <a:pt x="45" y="34"/>
                      <a:pt x="44" y="34"/>
                      <a:pt x="44" y="34"/>
                    </a:cubicBezTo>
                    <a:cubicBezTo>
                      <a:pt x="44" y="34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6" y="39"/>
                      <a:pt x="34" y="42"/>
                    </a:cubicBezTo>
                    <a:cubicBezTo>
                      <a:pt x="34" y="42"/>
                      <a:pt x="33" y="43"/>
                      <a:pt x="32" y="43"/>
                    </a:cubicBezTo>
                    <a:cubicBezTo>
                      <a:pt x="32" y="44"/>
                      <a:pt x="31" y="44"/>
                      <a:pt x="31" y="45"/>
                    </a:cubicBezTo>
                    <a:cubicBezTo>
                      <a:pt x="30" y="46"/>
                      <a:pt x="29" y="46"/>
                      <a:pt x="28" y="47"/>
                    </a:cubicBezTo>
                    <a:cubicBezTo>
                      <a:pt x="27" y="47"/>
                      <a:pt x="27" y="47"/>
                      <a:pt x="27" y="48"/>
                    </a:cubicBezTo>
                    <a:cubicBezTo>
                      <a:pt x="26" y="48"/>
                      <a:pt x="25" y="48"/>
                      <a:pt x="25" y="48"/>
                    </a:cubicBezTo>
                    <a:cubicBezTo>
                      <a:pt x="24" y="48"/>
                      <a:pt x="22" y="49"/>
                      <a:pt x="21" y="49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49"/>
                      <a:pt x="16" y="49"/>
                      <a:pt x="16" y="49"/>
                    </a:cubicBezTo>
                    <a:cubicBezTo>
                      <a:pt x="15" y="48"/>
                      <a:pt x="15" y="49"/>
                      <a:pt x="14" y="48"/>
                    </a:cubicBezTo>
                    <a:cubicBezTo>
                      <a:pt x="12" y="47"/>
                      <a:pt x="12" y="47"/>
                      <a:pt x="10" y="47"/>
                    </a:cubicBezTo>
                    <a:cubicBezTo>
                      <a:pt x="10" y="46"/>
                      <a:pt x="9" y="46"/>
                      <a:pt x="8" y="46"/>
                    </a:cubicBezTo>
                    <a:cubicBezTo>
                      <a:pt x="8" y="46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5" y="44"/>
                      <a:pt x="5" y="44"/>
                    </a:cubicBezTo>
                    <a:cubicBezTo>
                      <a:pt x="4" y="42"/>
                      <a:pt x="3" y="43"/>
                      <a:pt x="2" y="42"/>
                    </a:cubicBezTo>
                    <a:cubicBezTo>
                      <a:pt x="2" y="40"/>
                      <a:pt x="1" y="41"/>
                      <a:pt x="1" y="40"/>
                    </a:cubicBezTo>
                    <a:cubicBezTo>
                      <a:pt x="1" y="38"/>
                      <a:pt x="0" y="37"/>
                      <a:pt x="0" y="36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5" y="24"/>
                      <a:pt x="6" y="23"/>
                      <a:pt x="10" y="23"/>
                    </a:cubicBezTo>
                    <a:cubicBezTo>
                      <a:pt x="11" y="23"/>
                      <a:pt x="13" y="23"/>
                      <a:pt x="14" y="23"/>
                    </a:cubicBezTo>
                    <a:cubicBezTo>
                      <a:pt x="15" y="23"/>
                      <a:pt x="15" y="23"/>
                      <a:pt x="16" y="23"/>
                    </a:cubicBezTo>
                    <a:cubicBezTo>
                      <a:pt x="18" y="24"/>
                      <a:pt x="19" y="24"/>
                      <a:pt x="20" y="24"/>
                    </a:cubicBezTo>
                    <a:cubicBezTo>
                      <a:pt x="20" y="24"/>
                      <a:pt x="21" y="24"/>
                      <a:pt x="22" y="23"/>
                    </a:cubicBezTo>
                    <a:cubicBezTo>
                      <a:pt x="23" y="22"/>
                      <a:pt x="25" y="22"/>
                      <a:pt x="26" y="22"/>
                    </a:cubicBezTo>
                    <a:cubicBezTo>
                      <a:pt x="27" y="21"/>
                      <a:pt x="28" y="20"/>
                      <a:pt x="30" y="20"/>
                    </a:cubicBezTo>
                    <a:cubicBezTo>
                      <a:pt x="31" y="18"/>
                      <a:pt x="34" y="18"/>
                      <a:pt x="36" y="16"/>
                    </a:cubicBezTo>
                    <a:cubicBezTo>
                      <a:pt x="36" y="16"/>
                      <a:pt x="36" y="16"/>
                      <a:pt x="37" y="16"/>
                    </a:cubicBezTo>
                    <a:cubicBezTo>
                      <a:pt x="37" y="16"/>
                      <a:pt x="37" y="16"/>
                      <a:pt x="37" y="15"/>
                    </a:cubicBezTo>
                    <a:cubicBezTo>
                      <a:pt x="41" y="13"/>
                      <a:pt x="45" y="11"/>
                      <a:pt x="49" y="9"/>
                    </a:cubicBezTo>
                    <a:cubicBezTo>
                      <a:pt x="50" y="8"/>
                      <a:pt x="52" y="7"/>
                      <a:pt x="53" y="6"/>
                    </a:cubicBezTo>
                    <a:cubicBezTo>
                      <a:pt x="54" y="6"/>
                      <a:pt x="54" y="6"/>
                      <a:pt x="55" y="6"/>
                    </a:cubicBezTo>
                    <a:cubicBezTo>
                      <a:pt x="56" y="6"/>
                      <a:pt x="56" y="5"/>
                      <a:pt x="57" y="5"/>
                    </a:cubicBezTo>
                    <a:cubicBezTo>
                      <a:pt x="58" y="4"/>
                      <a:pt x="58" y="4"/>
                      <a:pt x="60" y="4"/>
                    </a:cubicBezTo>
                    <a:cubicBezTo>
                      <a:pt x="60" y="3"/>
                      <a:pt x="61" y="3"/>
                      <a:pt x="61" y="3"/>
                    </a:cubicBezTo>
                    <a:cubicBezTo>
                      <a:pt x="62" y="3"/>
                      <a:pt x="62" y="2"/>
                      <a:pt x="62" y="2"/>
                    </a:cubicBezTo>
                    <a:cubicBezTo>
                      <a:pt x="63" y="2"/>
                      <a:pt x="63" y="2"/>
                      <a:pt x="64" y="2"/>
                    </a:cubicBezTo>
                    <a:cubicBezTo>
                      <a:pt x="64" y="2"/>
                      <a:pt x="64" y="1"/>
                      <a:pt x="64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5" y="1"/>
                      <a:pt x="65" y="1"/>
                      <a:pt x="66" y="1"/>
                    </a:cubicBezTo>
                    <a:cubicBezTo>
                      <a:pt x="66" y="1"/>
                      <a:pt x="66" y="1"/>
                      <a:pt x="67" y="1"/>
                    </a:cubicBezTo>
                    <a:cubicBezTo>
                      <a:pt x="67" y="1"/>
                      <a:pt x="67" y="1"/>
                      <a:pt x="68" y="1"/>
                    </a:cubicBezTo>
                    <a:cubicBezTo>
                      <a:pt x="68" y="0"/>
                      <a:pt x="68" y="1"/>
                      <a:pt x="69" y="1"/>
                    </a:cubicBezTo>
                    <a:cubicBezTo>
                      <a:pt x="69" y="1"/>
                      <a:pt x="71" y="0"/>
                      <a:pt x="73" y="0"/>
                    </a:cubicBezTo>
                    <a:cubicBezTo>
                      <a:pt x="74" y="0"/>
                      <a:pt x="76" y="1"/>
                      <a:pt x="7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8"/>
              <p:cNvSpPr/>
              <p:nvPr/>
            </p:nvSpPr>
            <p:spPr bwMode="auto">
              <a:xfrm>
                <a:off x="5497513" y="3151188"/>
                <a:ext cx="241300" cy="433388"/>
              </a:xfrm>
              <a:custGeom>
                <a:avLst/>
                <a:gdLst>
                  <a:gd name="T0" fmla="*/ 20 w 64"/>
                  <a:gd name="T1" fmla="*/ 44 h 115"/>
                  <a:gd name="T2" fmla="*/ 20 w 64"/>
                  <a:gd name="T3" fmla="*/ 35 h 115"/>
                  <a:gd name="T4" fmla="*/ 22 w 64"/>
                  <a:gd name="T5" fmla="*/ 32 h 115"/>
                  <a:gd name="T6" fmla="*/ 22 w 64"/>
                  <a:gd name="T7" fmla="*/ 25 h 115"/>
                  <a:gd name="T8" fmla="*/ 15 w 64"/>
                  <a:gd name="T9" fmla="*/ 24 h 115"/>
                  <a:gd name="T10" fmla="*/ 9 w 64"/>
                  <a:gd name="T11" fmla="*/ 23 h 115"/>
                  <a:gd name="T12" fmla="*/ 2 w 64"/>
                  <a:gd name="T13" fmla="*/ 18 h 115"/>
                  <a:gd name="T14" fmla="*/ 0 w 64"/>
                  <a:gd name="T15" fmla="*/ 12 h 115"/>
                  <a:gd name="T16" fmla="*/ 1 w 64"/>
                  <a:gd name="T17" fmla="*/ 10 h 115"/>
                  <a:gd name="T18" fmla="*/ 10 w 64"/>
                  <a:gd name="T19" fmla="*/ 8 h 115"/>
                  <a:gd name="T20" fmla="*/ 14 w 64"/>
                  <a:gd name="T21" fmla="*/ 7 h 115"/>
                  <a:gd name="T22" fmla="*/ 20 w 64"/>
                  <a:gd name="T23" fmla="*/ 3 h 115"/>
                  <a:gd name="T24" fmla="*/ 27 w 64"/>
                  <a:gd name="T25" fmla="*/ 0 h 115"/>
                  <a:gd name="T26" fmla="*/ 35 w 64"/>
                  <a:gd name="T27" fmla="*/ 0 h 115"/>
                  <a:gd name="T28" fmla="*/ 42 w 64"/>
                  <a:gd name="T29" fmla="*/ 6 h 115"/>
                  <a:gd name="T30" fmla="*/ 46 w 64"/>
                  <a:gd name="T31" fmla="*/ 12 h 115"/>
                  <a:gd name="T32" fmla="*/ 46 w 64"/>
                  <a:gd name="T33" fmla="*/ 17 h 115"/>
                  <a:gd name="T34" fmla="*/ 45 w 64"/>
                  <a:gd name="T35" fmla="*/ 25 h 115"/>
                  <a:gd name="T36" fmla="*/ 41 w 64"/>
                  <a:gd name="T37" fmla="*/ 39 h 115"/>
                  <a:gd name="T38" fmla="*/ 40 w 64"/>
                  <a:gd name="T39" fmla="*/ 42 h 115"/>
                  <a:gd name="T40" fmla="*/ 41 w 64"/>
                  <a:gd name="T41" fmla="*/ 49 h 115"/>
                  <a:gd name="T42" fmla="*/ 50 w 64"/>
                  <a:gd name="T43" fmla="*/ 48 h 115"/>
                  <a:gd name="T44" fmla="*/ 55 w 64"/>
                  <a:gd name="T45" fmla="*/ 48 h 115"/>
                  <a:gd name="T46" fmla="*/ 62 w 64"/>
                  <a:gd name="T47" fmla="*/ 55 h 115"/>
                  <a:gd name="T48" fmla="*/ 64 w 64"/>
                  <a:gd name="T49" fmla="*/ 58 h 115"/>
                  <a:gd name="T50" fmla="*/ 63 w 64"/>
                  <a:gd name="T51" fmla="*/ 62 h 115"/>
                  <a:gd name="T52" fmla="*/ 61 w 64"/>
                  <a:gd name="T53" fmla="*/ 70 h 115"/>
                  <a:gd name="T54" fmla="*/ 62 w 64"/>
                  <a:gd name="T55" fmla="*/ 75 h 115"/>
                  <a:gd name="T56" fmla="*/ 60 w 64"/>
                  <a:gd name="T57" fmla="*/ 82 h 115"/>
                  <a:gd name="T58" fmla="*/ 56 w 64"/>
                  <a:gd name="T59" fmla="*/ 84 h 115"/>
                  <a:gd name="T60" fmla="*/ 50 w 64"/>
                  <a:gd name="T61" fmla="*/ 97 h 115"/>
                  <a:gd name="T62" fmla="*/ 49 w 64"/>
                  <a:gd name="T63" fmla="*/ 100 h 115"/>
                  <a:gd name="T64" fmla="*/ 47 w 64"/>
                  <a:gd name="T65" fmla="*/ 104 h 115"/>
                  <a:gd name="T66" fmla="*/ 43 w 64"/>
                  <a:gd name="T67" fmla="*/ 110 h 115"/>
                  <a:gd name="T68" fmla="*/ 38 w 64"/>
                  <a:gd name="T69" fmla="*/ 114 h 115"/>
                  <a:gd name="T70" fmla="*/ 31 w 64"/>
                  <a:gd name="T71" fmla="*/ 115 h 115"/>
                  <a:gd name="T72" fmla="*/ 26 w 64"/>
                  <a:gd name="T73" fmla="*/ 113 h 115"/>
                  <a:gd name="T74" fmla="*/ 20 w 64"/>
                  <a:gd name="T75" fmla="*/ 111 h 115"/>
                  <a:gd name="T76" fmla="*/ 17 w 64"/>
                  <a:gd name="T77" fmla="*/ 110 h 115"/>
                  <a:gd name="T78" fmla="*/ 15 w 64"/>
                  <a:gd name="T79" fmla="*/ 110 h 115"/>
                  <a:gd name="T80" fmla="*/ 7 w 64"/>
                  <a:gd name="T81" fmla="*/ 109 h 115"/>
                  <a:gd name="T82" fmla="*/ 5 w 64"/>
                  <a:gd name="T83" fmla="*/ 102 h 115"/>
                  <a:gd name="T84" fmla="*/ 8 w 64"/>
                  <a:gd name="T85" fmla="*/ 96 h 115"/>
                  <a:gd name="T86" fmla="*/ 15 w 64"/>
                  <a:gd name="T87" fmla="*/ 92 h 115"/>
                  <a:gd name="T88" fmla="*/ 21 w 64"/>
                  <a:gd name="T89" fmla="*/ 88 h 115"/>
                  <a:gd name="T90" fmla="*/ 24 w 64"/>
                  <a:gd name="T91" fmla="*/ 86 h 115"/>
                  <a:gd name="T92" fmla="*/ 24 w 64"/>
                  <a:gd name="T93" fmla="*/ 84 h 115"/>
                  <a:gd name="T94" fmla="*/ 20 w 64"/>
                  <a:gd name="T95" fmla="*/ 82 h 115"/>
                  <a:gd name="T96" fmla="*/ 18 w 64"/>
                  <a:gd name="T97" fmla="*/ 79 h 115"/>
                  <a:gd name="T98" fmla="*/ 13 w 64"/>
                  <a:gd name="T99" fmla="*/ 76 h 115"/>
                  <a:gd name="T100" fmla="*/ 9 w 64"/>
                  <a:gd name="T101" fmla="*/ 76 h 115"/>
                  <a:gd name="T102" fmla="*/ 6 w 64"/>
                  <a:gd name="T103" fmla="*/ 72 h 115"/>
                  <a:gd name="T104" fmla="*/ 6 w 64"/>
                  <a:gd name="T105" fmla="*/ 68 h 115"/>
                  <a:gd name="T106" fmla="*/ 9 w 64"/>
                  <a:gd name="T107" fmla="*/ 62 h 115"/>
                  <a:gd name="T108" fmla="*/ 10 w 64"/>
                  <a:gd name="T109" fmla="*/ 60 h 115"/>
                  <a:gd name="T110" fmla="*/ 14 w 64"/>
                  <a:gd name="T111" fmla="*/ 57 h 115"/>
                  <a:gd name="T112" fmla="*/ 21 w 64"/>
                  <a:gd name="T113" fmla="*/ 56 h 115"/>
                  <a:gd name="T114" fmla="*/ 21 w 64"/>
                  <a:gd name="T115" fmla="*/ 52 h 115"/>
                  <a:gd name="T116" fmla="*/ 20 w 64"/>
                  <a:gd name="T117" fmla="*/ 4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4" h="115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0" y="41"/>
                      <a:pt x="20" y="41"/>
                      <a:pt x="20" y="38"/>
                    </a:cubicBezTo>
                    <a:cubicBezTo>
                      <a:pt x="20" y="37"/>
                      <a:pt x="20" y="36"/>
                      <a:pt x="20" y="35"/>
                    </a:cubicBezTo>
                    <a:cubicBezTo>
                      <a:pt x="21" y="35"/>
                      <a:pt x="21" y="34"/>
                      <a:pt x="21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2" y="30"/>
                      <a:pt x="23" y="29"/>
                      <a:pt x="23" y="28"/>
                    </a:cubicBezTo>
                    <a:cubicBezTo>
                      <a:pt x="23" y="27"/>
                      <a:pt x="23" y="25"/>
                      <a:pt x="22" y="25"/>
                    </a:cubicBezTo>
                    <a:cubicBezTo>
                      <a:pt x="21" y="24"/>
                      <a:pt x="20" y="24"/>
                      <a:pt x="19" y="24"/>
                    </a:cubicBezTo>
                    <a:cubicBezTo>
                      <a:pt x="19" y="23"/>
                      <a:pt x="16" y="24"/>
                      <a:pt x="15" y="24"/>
                    </a:cubicBezTo>
                    <a:cubicBezTo>
                      <a:pt x="15" y="24"/>
                      <a:pt x="13" y="24"/>
                      <a:pt x="13" y="24"/>
                    </a:cubicBezTo>
                    <a:cubicBezTo>
                      <a:pt x="11" y="24"/>
                      <a:pt x="10" y="23"/>
                      <a:pt x="9" y="23"/>
                    </a:cubicBezTo>
                    <a:cubicBezTo>
                      <a:pt x="8" y="23"/>
                      <a:pt x="4" y="20"/>
                      <a:pt x="4" y="20"/>
                    </a:cubicBezTo>
                    <a:cubicBezTo>
                      <a:pt x="3" y="19"/>
                      <a:pt x="3" y="18"/>
                      <a:pt x="2" y="18"/>
                    </a:cubicBezTo>
                    <a:cubicBezTo>
                      <a:pt x="2" y="17"/>
                      <a:pt x="1" y="17"/>
                      <a:pt x="1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9"/>
                      <a:pt x="7" y="8"/>
                      <a:pt x="10" y="8"/>
                    </a:cubicBezTo>
                    <a:cubicBezTo>
                      <a:pt x="11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4"/>
                      <a:pt x="18" y="4"/>
                      <a:pt x="20" y="3"/>
                    </a:cubicBezTo>
                    <a:cubicBezTo>
                      <a:pt x="21" y="3"/>
                      <a:pt x="22" y="2"/>
                      <a:pt x="23" y="2"/>
                    </a:cubicBezTo>
                    <a:cubicBezTo>
                      <a:pt x="24" y="1"/>
                      <a:pt x="26" y="0"/>
                      <a:pt x="27" y="0"/>
                    </a:cubicBezTo>
                    <a:cubicBezTo>
                      <a:pt x="29" y="0"/>
                      <a:pt x="30" y="0"/>
                      <a:pt x="33" y="0"/>
                    </a:cubicBezTo>
                    <a:cubicBezTo>
                      <a:pt x="33" y="0"/>
                      <a:pt x="35" y="0"/>
                      <a:pt x="35" y="0"/>
                    </a:cubicBezTo>
                    <a:cubicBezTo>
                      <a:pt x="36" y="1"/>
                      <a:pt x="38" y="2"/>
                      <a:pt x="39" y="2"/>
                    </a:cubicBezTo>
                    <a:cubicBezTo>
                      <a:pt x="40" y="3"/>
                      <a:pt x="41" y="6"/>
                      <a:pt x="42" y="6"/>
                    </a:cubicBezTo>
                    <a:cubicBezTo>
                      <a:pt x="43" y="7"/>
                      <a:pt x="44" y="9"/>
                      <a:pt x="45" y="9"/>
                    </a:cubicBezTo>
                    <a:cubicBezTo>
                      <a:pt x="45" y="10"/>
                      <a:pt x="45" y="11"/>
                      <a:pt x="46" y="12"/>
                    </a:cubicBezTo>
                    <a:cubicBezTo>
                      <a:pt x="46" y="12"/>
                      <a:pt x="46" y="13"/>
                      <a:pt x="46" y="14"/>
                    </a:cubicBezTo>
                    <a:cubicBezTo>
                      <a:pt x="46" y="15"/>
                      <a:pt x="46" y="16"/>
                      <a:pt x="46" y="17"/>
                    </a:cubicBezTo>
                    <a:cubicBezTo>
                      <a:pt x="46" y="18"/>
                      <a:pt x="46" y="19"/>
                      <a:pt x="46" y="21"/>
                    </a:cubicBezTo>
                    <a:cubicBezTo>
                      <a:pt x="46" y="22"/>
                      <a:pt x="45" y="24"/>
                      <a:pt x="45" y="25"/>
                    </a:cubicBezTo>
                    <a:cubicBezTo>
                      <a:pt x="44" y="28"/>
                      <a:pt x="43" y="32"/>
                      <a:pt x="42" y="34"/>
                    </a:cubicBezTo>
                    <a:cubicBezTo>
                      <a:pt x="41" y="35"/>
                      <a:pt x="41" y="37"/>
                      <a:pt x="41" y="39"/>
                    </a:cubicBezTo>
                    <a:cubicBezTo>
                      <a:pt x="40" y="39"/>
                      <a:pt x="40" y="40"/>
                      <a:pt x="40" y="40"/>
                    </a:cubicBezTo>
                    <a:cubicBezTo>
                      <a:pt x="40" y="42"/>
                      <a:pt x="40" y="40"/>
                      <a:pt x="40" y="42"/>
                    </a:cubicBezTo>
                    <a:cubicBezTo>
                      <a:pt x="40" y="44"/>
                      <a:pt x="40" y="43"/>
                      <a:pt x="40" y="45"/>
                    </a:cubicBezTo>
                    <a:cubicBezTo>
                      <a:pt x="41" y="46"/>
                      <a:pt x="40" y="47"/>
                      <a:pt x="41" y="49"/>
                    </a:cubicBezTo>
                    <a:cubicBezTo>
                      <a:pt x="41" y="49"/>
                      <a:pt x="41" y="51"/>
                      <a:pt x="41" y="50"/>
                    </a:cubicBezTo>
                    <a:cubicBezTo>
                      <a:pt x="43" y="50"/>
                      <a:pt x="48" y="48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2" y="48"/>
                      <a:pt x="53" y="48"/>
                      <a:pt x="55" y="48"/>
                    </a:cubicBezTo>
                    <a:cubicBezTo>
                      <a:pt x="57" y="48"/>
                      <a:pt x="57" y="49"/>
                      <a:pt x="60" y="51"/>
                    </a:cubicBezTo>
                    <a:cubicBezTo>
                      <a:pt x="61" y="52"/>
                      <a:pt x="62" y="54"/>
                      <a:pt x="62" y="55"/>
                    </a:cubicBezTo>
                    <a:cubicBezTo>
                      <a:pt x="62" y="55"/>
                      <a:pt x="62" y="55"/>
                      <a:pt x="63" y="55"/>
                    </a:cubicBezTo>
                    <a:cubicBezTo>
                      <a:pt x="63" y="56"/>
                      <a:pt x="63" y="57"/>
                      <a:pt x="64" y="58"/>
                    </a:cubicBezTo>
                    <a:cubicBezTo>
                      <a:pt x="64" y="59"/>
                      <a:pt x="64" y="59"/>
                      <a:pt x="64" y="60"/>
                    </a:cubicBezTo>
                    <a:cubicBezTo>
                      <a:pt x="64" y="61"/>
                      <a:pt x="63" y="61"/>
                      <a:pt x="63" y="62"/>
                    </a:cubicBezTo>
                    <a:cubicBezTo>
                      <a:pt x="62" y="64"/>
                      <a:pt x="63" y="64"/>
                      <a:pt x="62" y="66"/>
                    </a:cubicBezTo>
                    <a:cubicBezTo>
                      <a:pt x="61" y="66"/>
                      <a:pt x="61" y="70"/>
                      <a:pt x="61" y="70"/>
                    </a:cubicBezTo>
                    <a:cubicBezTo>
                      <a:pt x="61" y="70"/>
                      <a:pt x="61" y="70"/>
                      <a:pt x="61" y="71"/>
                    </a:cubicBezTo>
                    <a:cubicBezTo>
                      <a:pt x="61" y="72"/>
                      <a:pt x="62" y="73"/>
                      <a:pt x="62" y="75"/>
                    </a:cubicBezTo>
                    <a:cubicBezTo>
                      <a:pt x="63" y="77"/>
                      <a:pt x="62" y="79"/>
                      <a:pt x="61" y="80"/>
                    </a:cubicBezTo>
                    <a:cubicBezTo>
                      <a:pt x="60" y="81"/>
                      <a:pt x="60" y="81"/>
                      <a:pt x="60" y="82"/>
                    </a:cubicBezTo>
                    <a:cubicBezTo>
                      <a:pt x="58" y="82"/>
                      <a:pt x="58" y="83"/>
                      <a:pt x="58" y="83"/>
                    </a:cubicBezTo>
                    <a:cubicBezTo>
                      <a:pt x="57" y="83"/>
                      <a:pt x="56" y="83"/>
                      <a:pt x="56" y="84"/>
                    </a:cubicBezTo>
                    <a:cubicBezTo>
                      <a:pt x="54" y="84"/>
                      <a:pt x="51" y="84"/>
                      <a:pt x="50" y="85"/>
                    </a:cubicBezTo>
                    <a:cubicBezTo>
                      <a:pt x="50" y="89"/>
                      <a:pt x="50" y="93"/>
                      <a:pt x="50" y="97"/>
                    </a:cubicBezTo>
                    <a:cubicBezTo>
                      <a:pt x="50" y="97"/>
                      <a:pt x="49" y="98"/>
                      <a:pt x="49" y="99"/>
                    </a:cubicBezTo>
                    <a:cubicBezTo>
                      <a:pt x="49" y="99"/>
                      <a:pt x="49" y="100"/>
                      <a:pt x="49" y="100"/>
                    </a:cubicBezTo>
                    <a:cubicBezTo>
                      <a:pt x="49" y="101"/>
                      <a:pt x="48" y="102"/>
                      <a:pt x="48" y="102"/>
                    </a:cubicBezTo>
                    <a:cubicBezTo>
                      <a:pt x="48" y="103"/>
                      <a:pt x="48" y="103"/>
                      <a:pt x="47" y="104"/>
                    </a:cubicBezTo>
                    <a:cubicBezTo>
                      <a:pt x="47" y="105"/>
                      <a:pt x="46" y="107"/>
                      <a:pt x="45" y="108"/>
                    </a:cubicBezTo>
                    <a:cubicBezTo>
                      <a:pt x="44" y="109"/>
                      <a:pt x="44" y="109"/>
                      <a:pt x="43" y="110"/>
                    </a:cubicBezTo>
                    <a:cubicBezTo>
                      <a:pt x="42" y="111"/>
                      <a:pt x="41" y="111"/>
                      <a:pt x="41" y="112"/>
                    </a:cubicBezTo>
                    <a:cubicBezTo>
                      <a:pt x="40" y="113"/>
                      <a:pt x="39" y="113"/>
                      <a:pt x="38" y="114"/>
                    </a:cubicBezTo>
                    <a:cubicBezTo>
                      <a:pt x="37" y="114"/>
                      <a:pt x="35" y="114"/>
                      <a:pt x="34" y="115"/>
                    </a:cubicBezTo>
                    <a:cubicBezTo>
                      <a:pt x="33" y="115"/>
                      <a:pt x="32" y="115"/>
                      <a:pt x="31" y="115"/>
                    </a:cubicBezTo>
                    <a:cubicBezTo>
                      <a:pt x="30" y="114"/>
                      <a:pt x="29" y="114"/>
                      <a:pt x="28" y="114"/>
                    </a:cubicBezTo>
                    <a:cubicBezTo>
                      <a:pt x="27" y="114"/>
                      <a:pt x="26" y="113"/>
                      <a:pt x="26" y="113"/>
                    </a:cubicBezTo>
                    <a:cubicBezTo>
                      <a:pt x="25" y="112"/>
                      <a:pt x="25" y="112"/>
                      <a:pt x="24" y="112"/>
                    </a:cubicBezTo>
                    <a:cubicBezTo>
                      <a:pt x="23" y="111"/>
                      <a:pt x="22" y="111"/>
                      <a:pt x="20" y="111"/>
                    </a:cubicBezTo>
                    <a:cubicBezTo>
                      <a:pt x="20" y="111"/>
                      <a:pt x="20" y="110"/>
                      <a:pt x="19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6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3" y="110"/>
                      <a:pt x="11" y="110"/>
                      <a:pt x="10" y="110"/>
                    </a:cubicBezTo>
                    <a:cubicBezTo>
                      <a:pt x="9" y="110"/>
                      <a:pt x="8" y="109"/>
                      <a:pt x="7" y="109"/>
                    </a:cubicBezTo>
                    <a:cubicBezTo>
                      <a:pt x="7" y="109"/>
                      <a:pt x="6" y="108"/>
                      <a:pt x="6" y="108"/>
                    </a:cubicBezTo>
                    <a:cubicBezTo>
                      <a:pt x="4" y="105"/>
                      <a:pt x="5" y="104"/>
                      <a:pt x="5" y="102"/>
                    </a:cubicBezTo>
                    <a:cubicBezTo>
                      <a:pt x="5" y="101"/>
                      <a:pt x="5" y="100"/>
                      <a:pt x="6" y="100"/>
                    </a:cubicBezTo>
                    <a:cubicBezTo>
                      <a:pt x="6" y="98"/>
                      <a:pt x="7" y="97"/>
                      <a:pt x="8" y="96"/>
                    </a:cubicBezTo>
                    <a:cubicBezTo>
                      <a:pt x="9" y="94"/>
                      <a:pt x="11" y="94"/>
                      <a:pt x="12" y="93"/>
                    </a:cubicBezTo>
                    <a:cubicBezTo>
                      <a:pt x="14" y="92"/>
                      <a:pt x="13" y="92"/>
                      <a:pt x="15" y="92"/>
                    </a:cubicBezTo>
                    <a:cubicBezTo>
                      <a:pt x="16" y="91"/>
                      <a:pt x="18" y="90"/>
                      <a:pt x="19" y="89"/>
                    </a:cubicBezTo>
                    <a:cubicBezTo>
                      <a:pt x="20" y="89"/>
                      <a:pt x="20" y="88"/>
                      <a:pt x="21" y="88"/>
                    </a:cubicBezTo>
                    <a:cubicBezTo>
                      <a:pt x="21" y="87"/>
                      <a:pt x="22" y="87"/>
                      <a:pt x="22" y="87"/>
                    </a:cubicBezTo>
                    <a:cubicBezTo>
                      <a:pt x="23" y="86"/>
                      <a:pt x="23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4" y="85"/>
                      <a:pt x="24" y="85"/>
                      <a:pt x="24" y="84"/>
                    </a:cubicBezTo>
                    <a:cubicBezTo>
                      <a:pt x="24" y="84"/>
                      <a:pt x="24" y="84"/>
                      <a:pt x="24" y="83"/>
                    </a:cubicBezTo>
                    <a:cubicBezTo>
                      <a:pt x="22" y="83"/>
                      <a:pt x="21" y="82"/>
                      <a:pt x="20" y="82"/>
                    </a:cubicBezTo>
                    <a:cubicBezTo>
                      <a:pt x="20" y="81"/>
                      <a:pt x="19" y="81"/>
                      <a:pt x="18" y="81"/>
                    </a:cubicBezTo>
                    <a:cubicBezTo>
                      <a:pt x="18" y="81"/>
                      <a:pt x="18" y="79"/>
                      <a:pt x="18" y="79"/>
                    </a:cubicBezTo>
                    <a:cubicBezTo>
                      <a:pt x="16" y="79"/>
                      <a:pt x="16" y="77"/>
                      <a:pt x="15" y="77"/>
                    </a:cubicBezTo>
                    <a:cubicBezTo>
                      <a:pt x="14" y="77"/>
                      <a:pt x="14" y="77"/>
                      <a:pt x="13" y="76"/>
                    </a:cubicBezTo>
                    <a:cubicBezTo>
                      <a:pt x="13" y="76"/>
                      <a:pt x="12" y="76"/>
                      <a:pt x="11" y="76"/>
                    </a:cubicBezTo>
                    <a:cubicBezTo>
                      <a:pt x="11" y="76"/>
                      <a:pt x="10" y="76"/>
                      <a:pt x="9" y="76"/>
                    </a:cubicBezTo>
                    <a:cubicBezTo>
                      <a:pt x="7" y="75"/>
                      <a:pt x="8" y="75"/>
                      <a:pt x="7" y="74"/>
                    </a:cubicBezTo>
                    <a:cubicBezTo>
                      <a:pt x="6" y="74"/>
                      <a:pt x="6" y="73"/>
                      <a:pt x="6" y="72"/>
                    </a:cubicBezTo>
                    <a:cubicBezTo>
                      <a:pt x="6" y="71"/>
                      <a:pt x="6" y="70"/>
                      <a:pt x="6" y="69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6" y="66"/>
                      <a:pt x="8" y="64"/>
                      <a:pt x="8" y="63"/>
                    </a:cubicBezTo>
                    <a:cubicBezTo>
                      <a:pt x="8" y="63"/>
                      <a:pt x="9" y="62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1"/>
                      <a:pt x="10" y="61"/>
                      <a:pt x="10" y="60"/>
                    </a:cubicBezTo>
                    <a:cubicBezTo>
                      <a:pt x="11" y="59"/>
                      <a:pt x="11" y="58"/>
                      <a:pt x="12" y="58"/>
                    </a:cubicBezTo>
                    <a:cubicBezTo>
                      <a:pt x="13" y="57"/>
                      <a:pt x="13" y="57"/>
                      <a:pt x="14" y="57"/>
                    </a:cubicBezTo>
                    <a:cubicBezTo>
                      <a:pt x="16" y="57"/>
                      <a:pt x="17" y="57"/>
                      <a:pt x="18" y="57"/>
                    </a:cubicBezTo>
                    <a:cubicBezTo>
                      <a:pt x="19" y="56"/>
                      <a:pt x="20" y="56"/>
                      <a:pt x="21" y="56"/>
                    </a:cubicBezTo>
                    <a:cubicBezTo>
                      <a:pt x="21" y="55"/>
                      <a:pt x="20" y="54"/>
                      <a:pt x="21" y="54"/>
                    </a:cubicBezTo>
                    <a:cubicBezTo>
                      <a:pt x="21" y="53"/>
                      <a:pt x="20" y="53"/>
                      <a:pt x="21" y="52"/>
                    </a:cubicBezTo>
                    <a:cubicBezTo>
                      <a:pt x="20" y="51"/>
                      <a:pt x="20" y="51"/>
                      <a:pt x="20" y="50"/>
                    </a:cubicBezTo>
                    <a:cubicBezTo>
                      <a:pt x="20" y="49"/>
                      <a:pt x="20" y="46"/>
                      <a:pt x="2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9"/>
              <p:cNvSpPr/>
              <p:nvPr/>
            </p:nvSpPr>
            <p:spPr bwMode="auto">
              <a:xfrm>
                <a:off x="5576888" y="2940050"/>
                <a:ext cx="255588" cy="192088"/>
              </a:xfrm>
              <a:custGeom>
                <a:avLst/>
                <a:gdLst>
                  <a:gd name="T0" fmla="*/ 11 w 68"/>
                  <a:gd name="T1" fmla="*/ 42 h 51"/>
                  <a:gd name="T2" fmla="*/ 16 w 68"/>
                  <a:gd name="T3" fmla="*/ 36 h 51"/>
                  <a:gd name="T4" fmla="*/ 21 w 68"/>
                  <a:gd name="T5" fmla="*/ 30 h 51"/>
                  <a:gd name="T6" fmla="*/ 22 w 68"/>
                  <a:gd name="T7" fmla="*/ 28 h 51"/>
                  <a:gd name="T8" fmla="*/ 23 w 68"/>
                  <a:gd name="T9" fmla="*/ 26 h 51"/>
                  <a:gd name="T10" fmla="*/ 20 w 68"/>
                  <a:gd name="T11" fmla="*/ 26 h 51"/>
                  <a:gd name="T12" fmla="*/ 17 w 68"/>
                  <a:gd name="T13" fmla="*/ 27 h 51"/>
                  <a:gd name="T14" fmla="*/ 15 w 68"/>
                  <a:gd name="T15" fmla="*/ 28 h 51"/>
                  <a:gd name="T16" fmla="*/ 10 w 68"/>
                  <a:gd name="T17" fmla="*/ 30 h 51"/>
                  <a:gd name="T18" fmla="*/ 6 w 68"/>
                  <a:gd name="T19" fmla="*/ 32 h 51"/>
                  <a:gd name="T20" fmla="*/ 2 w 68"/>
                  <a:gd name="T21" fmla="*/ 27 h 51"/>
                  <a:gd name="T22" fmla="*/ 1 w 68"/>
                  <a:gd name="T23" fmla="*/ 22 h 51"/>
                  <a:gd name="T24" fmla="*/ 0 w 68"/>
                  <a:gd name="T25" fmla="*/ 17 h 51"/>
                  <a:gd name="T26" fmla="*/ 4 w 68"/>
                  <a:gd name="T27" fmla="*/ 11 h 51"/>
                  <a:gd name="T28" fmla="*/ 5 w 68"/>
                  <a:gd name="T29" fmla="*/ 10 h 51"/>
                  <a:gd name="T30" fmla="*/ 7 w 68"/>
                  <a:gd name="T31" fmla="*/ 9 h 51"/>
                  <a:gd name="T32" fmla="*/ 15 w 68"/>
                  <a:gd name="T33" fmla="*/ 6 h 51"/>
                  <a:gd name="T34" fmla="*/ 29 w 68"/>
                  <a:gd name="T35" fmla="*/ 2 h 51"/>
                  <a:gd name="T36" fmla="*/ 35 w 68"/>
                  <a:gd name="T37" fmla="*/ 2 h 51"/>
                  <a:gd name="T38" fmla="*/ 44 w 68"/>
                  <a:gd name="T39" fmla="*/ 1 h 51"/>
                  <a:gd name="T40" fmla="*/ 57 w 68"/>
                  <a:gd name="T41" fmla="*/ 1 h 51"/>
                  <a:gd name="T42" fmla="*/ 59 w 68"/>
                  <a:gd name="T43" fmla="*/ 3 h 51"/>
                  <a:gd name="T44" fmla="*/ 60 w 68"/>
                  <a:gd name="T45" fmla="*/ 3 h 51"/>
                  <a:gd name="T46" fmla="*/ 64 w 68"/>
                  <a:gd name="T47" fmla="*/ 4 h 51"/>
                  <a:gd name="T48" fmla="*/ 68 w 68"/>
                  <a:gd name="T49" fmla="*/ 10 h 51"/>
                  <a:gd name="T50" fmla="*/ 68 w 68"/>
                  <a:gd name="T51" fmla="*/ 16 h 51"/>
                  <a:gd name="T52" fmla="*/ 66 w 68"/>
                  <a:gd name="T53" fmla="*/ 20 h 51"/>
                  <a:gd name="T54" fmla="*/ 64 w 68"/>
                  <a:gd name="T55" fmla="*/ 24 h 51"/>
                  <a:gd name="T56" fmla="*/ 61 w 68"/>
                  <a:gd name="T57" fmla="*/ 26 h 51"/>
                  <a:gd name="T58" fmla="*/ 56 w 68"/>
                  <a:gd name="T59" fmla="*/ 26 h 51"/>
                  <a:gd name="T60" fmla="*/ 53 w 68"/>
                  <a:gd name="T61" fmla="*/ 27 h 51"/>
                  <a:gd name="T62" fmla="*/ 46 w 68"/>
                  <a:gd name="T63" fmla="*/ 28 h 51"/>
                  <a:gd name="T64" fmla="*/ 43 w 68"/>
                  <a:gd name="T65" fmla="*/ 31 h 51"/>
                  <a:gd name="T66" fmla="*/ 37 w 68"/>
                  <a:gd name="T67" fmla="*/ 35 h 51"/>
                  <a:gd name="T68" fmla="*/ 31 w 68"/>
                  <a:gd name="T69" fmla="*/ 39 h 51"/>
                  <a:gd name="T70" fmla="*/ 28 w 68"/>
                  <a:gd name="T71" fmla="*/ 43 h 51"/>
                  <a:gd name="T72" fmla="*/ 23 w 68"/>
                  <a:gd name="T73" fmla="*/ 46 h 51"/>
                  <a:gd name="T74" fmla="*/ 21 w 68"/>
                  <a:gd name="T75" fmla="*/ 48 h 51"/>
                  <a:gd name="T76" fmla="*/ 17 w 68"/>
                  <a:gd name="T77" fmla="*/ 50 h 51"/>
                  <a:gd name="T78" fmla="*/ 11 w 68"/>
                  <a:gd name="T79" fmla="*/ 49 h 51"/>
                  <a:gd name="T80" fmla="*/ 10 w 68"/>
                  <a:gd name="T81" fmla="*/ 4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" h="51">
                    <a:moveTo>
                      <a:pt x="10" y="44"/>
                    </a:moveTo>
                    <a:cubicBezTo>
                      <a:pt x="11" y="43"/>
                      <a:pt x="10" y="43"/>
                      <a:pt x="11" y="42"/>
                    </a:cubicBezTo>
                    <a:cubicBezTo>
                      <a:pt x="13" y="40"/>
                      <a:pt x="13" y="39"/>
                      <a:pt x="13" y="39"/>
                    </a:cubicBezTo>
                    <a:cubicBezTo>
                      <a:pt x="15" y="38"/>
                      <a:pt x="15" y="37"/>
                      <a:pt x="16" y="36"/>
                    </a:cubicBezTo>
                    <a:cubicBezTo>
                      <a:pt x="17" y="35"/>
                      <a:pt x="18" y="34"/>
                      <a:pt x="20" y="32"/>
                    </a:cubicBezTo>
                    <a:cubicBezTo>
                      <a:pt x="20" y="31"/>
                      <a:pt x="21" y="30"/>
                      <a:pt x="21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3" y="27"/>
                      <a:pt x="23" y="26"/>
                    </a:cubicBezTo>
                    <a:cubicBezTo>
                      <a:pt x="24" y="25"/>
                      <a:pt x="25" y="25"/>
                      <a:pt x="25" y="25"/>
                    </a:cubicBezTo>
                    <a:cubicBezTo>
                      <a:pt x="24" y="25"/>
                      <a:pt x="21" y="25"/>
                      <a:pt x="20" y="26"/>
                    </a:cubicBezTo>
                    <a:cubicBezTo>
                      <a:pt x="20" y="26"/>
                      <a:pt x="20" y="26"/>
                      <a:pt x="19" y="26"/>
                    </a:cubicBezTo>
                    <a:cubicBezTo>
                      <a:pt x="18" y="27"/>
                      <a:pt x="18" y="27"/>
                      <a:pt x="17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5" y="27"/>
                      <a:pt x="15" y="28"/>
                      <a:pt x="15" y="28"/>
                    </a:cubicBezTo>
                    <a:cubicBezTo>
                      <a:pt x="14" y="28"/>
                      <a:pt x="13" y="29"/>
                      <a:pt x="12" y="29"/>
                    </a:cubicBezTo>
                    <a:cubicBezTo>
                      <a:pt x="12" y="30"/>
                      <a:pt x="10" y="30"/>
                      <a:pt x="10" y="30"/>
                    </a:cubicBezTo>
                    <a:cubicBezTo>
                      <a:pt x="9" y="31"/>
                      <a:pt x="9" y="31"/>
                      <a:pt x="8" y="32"/>
                    </a:cubicBezTo>
                    <a:cubicBezTo>
                      <a:pt x="7" y="32"/>
                      <a:pt x="6" y="32"/>
                      <a:pt x="6" y="32"/>
                    </a:cubicBezTo>
                    <a:cubicBezTo>
                      <a:pt x="4" y="31"/>
                      <a:pt x="5" y="31"/>
                      <a:pt x="4" y="31"/>
                    </a:cubicBezTo>
                    <a:cubicBezTo>
                      <a:pt x="3" y="29"/>
                      <a:pt x="3" y="28"/>
                      <a:pt x="2" y="27"/>
                    </a:cubicBezTo>
                    <a:cubicBezTo>
                      <a:pt x="2" y="27"/>
                      <a:pt x="2" y="26"/>
                      <a:pt x="2" y="25"/>
                    </a:cubicBezTo>
                    <a:cubicBezTo>
                      <a:pt x="1" y="24"/>
                      <a:pt x="1" y="23"/>
                      <a:pt x="1" y="22"/>
                    </a:cubicBezTo>
                    <a:cubicBezTo>
                      <a:pt x="1" y="22"/>
                      <a:pt x="0" y="21"/>
                      <a:pt x="0" y="20"/>
                    </a:cubicBezTo>
                    <a:cubicBezTo>
                      <a:pt x="0" y="19"/>
                      <a:pt x="0" y="18"/>
                      <a:pt x="0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4"/>
                      <a:pt x="3" y="13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10"/>
                      <a:pt x="7" y="9"/>
                    </a:cubicBezTo>
                    <a:cubicBezTo>
                      <a:pt x="9" y="9"/>
                      <a:pt x="11" y="7"/>
                      <a:pt x="14" y="7"/>
                    </a:cubicBezTo>
                    <a:cubicBezTo>
                      <a:pt x="14" y="6"/>
                      <a:pt x="15" y="6"/>
                      <a:pt x="15" y="6"/>
                    </a:cubicBezTo>
                    <a:cubicBezTo>
                      <a:pt x="16" y="6"/>
                      <a:pt x="17" y="5"/>
                      <a:pt x="18" y="5"/>
                    </a:cubicBezTo>
                    <a:cubicBezTo>
                      <a:pt x="21" y="3"/>
                      <a:pt x="25" y="2"/>
                      <a:pt x="29" y="2"/>
                    </a:cubicBezTo>
                    <a:cubicBezTo>
                      <a:pt x="30" y="2"/>
                      <a:pt x="31" y="2"/>
                      <a:pt x="31" y="2"/>
                    </a:cubicBezTo>
                    <a:cubicBezTo>
                      <a:pt x="33" y="2"/>
                      <a:pt x="34" y="2"/>
                      <a:pt x="35" y="2"/>
                    </a:cubicBezTo>
                    <a:cubicBezTo>
                      <a:pt x="36" y="2"/>
                      <a:pt x="36" y="1"/>
                      <a:pt x="37" y="1"/>
                    </a:cubicBezTo>
                    <a:cubicBezTo>
                      <a:pt x="39" y="1"/>
                      <a:pt x="42" y="1"/>
                      <a:pt x="44" y="1"/>
                    </a:cubicBezTo>
                    <a:cubicBezTo>
                      <a:pt x="45" y="0"/>
                      <a:pt x="51" y="0"/>
                      <a:pt x="54" y="0"/>
                    </a:cubicBezTo>
                    <a:cubicBezTo>
                      <a:pt x="55" y="0"/>
                      <a:pt x="56" y="0"/>
                      <a:pt x="57" y="1"/>
                    </a:cubicBezTo>
                    <a:cubicBezTo>
                      <a:pt x="57" y="1"/>
                      <a:pt x="58" y="2"/>
                      <a:pt x="59" y="2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60" y="3"/>
                      <a:pt x="60" y="3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1" y="3"/>
                      <a:pt x="62" y="4"/>
                      <a:pt x="64" y="4"/>
                    </a:cubicBezTo>
                    <a:cubicBezTo>
                      <a:pt x="64" y="5"/>
                      <a:pt x="65" y="5"/>
                      <a:pt x="65" y="5"/>
                    </a:cubicBezTo>
                    <a:cubicBezTo>
                      <a:pt x="66" y="7"/>
                      <a:pt x="67" y="9"/>
                      <a:pt x="68" y="10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8" y="14"/>
                      <a:pt x="68" y="15"/>
                      <a:pt x="68" y="16"/>
                    </a:cubicBezTo>
                    <a:cubicBezTo>
                      <a:pt x="68" y="17"/>
                      <a:pt x="68" y="17"/>
                      <a:pt x="68" y="18"/>
                    </a:cubicBezTo>
                    <a:cubicBezTo>
                      <a:pt x="68" y="18"/>
                      <a:pt x="67" y="19"/>
                      <a:pt x="66" y="20"/>
                    </a:cubicBez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2" y="26"/>
                      <a:pt x="61" y="26"/>
                      <a:pt x="61" y="26"/>
                    </a:cubicBezTo>
                    <a:cubicBezTo>
                      <a:pt x="59" y="26"/>
                      <a:pt x="59" y="26"/>
                      <a:pt x="58" y="26"/>
                    </a:cubicBezTo>
                    <a:cubicBezTo>
                      <a:pt x="57" y="26"/>
                      <a:pt x="57" y="26"/>
                      <a:pt x="56" y="26"/>
                    </a:cubicBezTo>
                    <a:cubicBezTo>
                      <a:pt x="56" y="26"/>
                      <a:pt x="55" y="26"/>
                      <a:pt x="55" y="26"/>
                    </a:cubicBezTo>
                    <a:cubicBezTo>
                      <a:pt x="54" y="26"/>
                      <a:pt x="53" y="26"/>
                      <a:pt x="53" y="27"/>
                    </a:cubicBezTo>
                    <a:cubicBezTo>
                      <a:pt x="52" y="27"/>
                      <a:pt x="51" y="27"/>
                      <a:pt x="49" y="27"/>
                    </a:cubicBezTo>
                    <a:cubicBezTo>
                      <a:pt x="48" y="27"/>
                      <a:pt x="47" y="28"/>
                      <a:pt x="46" y="28"/>
                    </a:cubicBezTo>
                    <a:cubicBezTo>
                      <a:pt x="46" y="29"/>
                      <a:pt x="45" y="29"/>
                      <a:pt x="45" y="29"/>
                    </a:cubicBezTo>
                    <a:cubicBezTo>
                      <a:pt x="44" y="30"/>
                      <a:pt x="44" y="30"/>
                      <a:pt x="43" y="31"/>
                    </a:cubicBezTo>
                    <a:cubicBezTo>
                      <a:pt x="42" y="31"/>
                      <a:pt x="42" y="31"/>
                      <a:pt x="41" y="32"/>
                    </a:cubicBezTo>
                    <a:cubicBezTo>
                      <a:pt x="41" y="33"/>
                      <a:pt x="38" y="34"/>
                      <a:pt x="37" y="35"/>
                    </a:cubicBezTo>
                    <a:cubicBezTo>
                      <a:pt x="36" y="35"/>
                      <a:pt x="36" y="36"/>
                      <a:pt x="34" y="37"/>
                    </a:cubicBezTo>
                    <a:cubicBezTo>
                      <a:pt x="33" y="38"/>
                      <a:pt x="32" y="39"/>
                      <a:pt x="31" y="39"/>
                    </a:cubicBezTo>
                    <a:cubicBezTo>
                      <a:pt x="31" y="40"/>
                      <a:pt x="30" y="40"/>
                      <a:pt x="29" y="41"/>
                    </a:cubicBezTo>
                    <a:cubicBezTo>
                      <a:pt x="29" y="41"/>
                      <a:pt x="28" y="43"/>
                      <a:pt x="28" y="43"/>
                    </a:cubicBezTo>
                    <a:cubicBezTo>
                      <a:pt x="27" y="43"/>
                      <a:pt x="25" y="44"/>
                      <a:pt x="25" y="44"/>
                    </a:cubicBezTo>
                    <a:cubicBezTo>
                      <a:pt x="24" y="45"/>
                      <a:pt x="24" y="45"/>
                      <a:pt x="23" y="46"/>
                    </a:cubicBezTo>
                    <a:cubicBezTo>
                      <a:pt x="23" y="46"/>
                      <a:pt x="22" y="47"/>
                      <a:pt x="22" y="47"/>
                    </a:cubicBezTo>
                    <a:cubicBezTo>
                      <a:pt x="22" y="47"/>
                      <a:pt x="21" y="47"/>
                      <a:pt x="21" y="48"/>
                    </a:cubicBezTo>
                    <a:cubicBezTo>
                      <a:pt x="20" y="48"/>
                      <a:pt x="19" y="49"/>
                      <a:pt x="19" y="49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6" y="51"/>
                      <a:pt x="16" y="51"/>
                      <a:pt x="14" y="50"/>
                    </a:cubicBezTo>
                    <a:cubicBezTo>
                      <a:pt x="13" y="50"/>
                      <a:pt x="12" y="50"/>
                      <a:pt x="11" y="49"/>
                    </a:cubicBezTo>
                    <a:cubicBezTo>
                      <a:pt x="11" y="49"/>
                      <a:pt x="11" y="48"/>
                      <a:pt x="10" y="48"/>
                    </a:cubicBezTo>
                    <a:cubicBezTo>
                      <a:pt x="9" y="47"/>
                      <a:pt x="9" y="45"/>
                      <a:pt x="1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10"/>
              <p:cNvSpPr/>
              <p:nvPr/>
            </p:nvSpPr>
            <p:spPr bwMode="auto">
              <a:xfrm>
                <a:off x="5456238" y="2997200"/>
                <a:ext cx="120650" cy="109538"/>
              </a:xfrm>
              <a:custGeom>
                <a:avLst/>
                <a:gdLst>
                  <a:gd name="T0" fmla="*/ 13 w 32"/>
                  <a:gd name="T1" fmla="*/ 29 h 29"/>
                  <a:gd name="T2" fmla="*/ 10 w 32"/>
                  <a:gd name="T3" fmla="*/ 28 h 29"/>
                  <a:gd name="T4" fmla="*/ 4 w 32"/>
                  <a:gd name="T5" fmla="*/ 25 h 29"/>
                  <a:gd name="T6" fmla="*/ 3 w 32"/>
                  <a:gd name="T7" fmla="*/ 23 h 29"/>
                  <a:gd name="T8" fmla="*/ 1 w 32"/>
                  <a:gd name="T9" fmla="*/ 19 h 29"/>
                  <a:gd name="T10" fmla="*/ 1 w 32"/>
                  <a:gd name="T11" fmla="*/ 19 h 29"/>
                  <a:gd name="T12" fmla="*/ 0 w 32"/>
                  <a:gd name="T13" fmla="*/ 12 h 29"/>
                  <a:gd name="T14" fmla="*/ 1 w 32"/>
                  <a:gd name="T15" fmla="*/ 10 h 29"/>
                  <a:gd name="T16" fmla="*/ 1 w 32"/>
                  <a:gd name="T17" fmla="*/ 9 h 29"/>
                  <a:gd name="T18" fmla="*/ 2 w 32"/>
                  <a:gd name="T19" fmla="*/ 6 h 29"/>
                  <a:gd name="T20" fmla="*/ 9 w 32"/>
                  <a:gd name="T21" fmla="*/ 1 h 29"/>
                  <a:gd name="T22" fmla="*/ 10 w 32"/>
                  <a:gd name="T23" fmla="*/ 0 h 29"/>
                  <a:gd name="T24" fmla="*/ 11 w 32"/>
                  <a:gd name="T25" fmla="*/ 0 h 29"/>
                  <a:gd name="T26" fmla="*/ 14 w 32"/>
                  <a:gd name="T27" fmla="*/ 0 h 29"/>
                  <a:gd name="T28" fmla="*/ 15 w 32"/>
                  <a:gd name="T29" fmla="*/ 0 h 29"/>
                  <a:gd name="T30" fmla="*/ 20 w 32"/>
                  <a:gd name="T31" fmla="*/ 2 h 29"/>
                  <a:gd name="T32" fmla="*/ 25 w 32"/>
                  <a:gd name="T33" fmla="*/ 7 h 29"/>
                  <a:gd name="T34" fmla="*/ 27 w 32"/>
                  <a:gd name="T35" fmla="*/ 9 h 29"/>
                  <a:gd name="T36" fmla="*/ 27 w 32"/>
                  <a:gd name="T37" fmla="*/ 9 h 29"/>
                  <a:gd name="T38" fmla="*/ 29 w 32"/>
                  <a:gd name="T39" fmla="*/ 12 h 29"/>
                  <a:gd name="T40" fmla="*/ 30 w 32"/>
                  <a:gd name="T41" fmla="*/ 13 h 29"/>
                  <a:gd name="T42" fmla="*/ 32 w 32"/>
                  <a:gd name="T43" fmla="*/ 17 h 29"/>
                  <a:gd name="T44" fmla="*/ 32 w 32"/>
                  <a:gd name="T45" fmla="*/ 19 h 29"/>
                  <a:gd name="T46" fmla="*/ 29 w 32"/>
                  <a:gd name="T47" fmla="*/ 23 h 29"/>
                  <a:gd name="T48" fmla="*/ 20 w 32"/>
                  <a:gd name="T49" fmla="*/ 28 h 29"/>
                  <a:gd name="T50" fmla="*/ 16 w 32"/>
                  <a:gd name="T51" fmla="*/ 29 h 29"/>
                  <a:gd name="T52" fmla="*/ 13 w 32"/>
                  <a:gd name="T53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29">
                    <a:moveTo>
                      <a:pt x="13" y="29"/>
                    </a:moveTo>
                    <a:cubicBezTo>
                      <a:pt x="11" y="29"/>
                      <a:pt x="10" y="29"/>
                      <a:pt x="10" y="28"/>
                    </a:cubicBezTo>
                    <a:cubicBezTo>
                      <a:pt x="8" y="27"/>
                      <a:pt x="6" y="26"/>
                      <a:pt x="4" y="25"/>
                    </a:cubicBezTo>
                    <a:cubicBezTo>
                      <a:pt x="4" y="25"/>
                      <a:pt x="3" y="24"/>
                      <a:pt x="3" y="23"/>
                    </a:cubicBezTo>
                    <a:cubicBezTo>
                      <a:pt x="2" y="22"/>
                      <a:pt x="1" y="20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7"/>
                      <a:pt x="0" y="13"/>
                      <a:pt x="0" y="12"/>
                    </a:cubicBezTo>
                    <a:cubicBezTo>
                      <a:pt x="0" y="11"/>
                      <a:pt x="0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4" y="3"/>
                      <a:pt x="6" y="3"/>
                      <a:pt x="9" y="1"/>
                    </a:cubicBezTo>
                    <a:cubicBezTo>
                      <a:pt x="9" y="1"/>
                      <a:pt x="10" y="0"/>
                      <a:pt x="10" y="0"/>
                    </a:cubicBezTo>
                    <a:cubicBezTo>
                      <a:pt x="10" y="0"/>
                      <a:pt x="10" y="0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7" y="0"/>
                      <a:pt x="18" y="1"/>
                      <a:pt x="20" y="2"/>
                    </a:cubicBezTo>
                    <a:cubicBezTo>
                      <a:pt x="22" y="4"/>
                      <a:pt x="23" y="5"/>
                      <a:pt x="25" y="7"/>
                    </a:cubicBezTo>
                    <a:cubicBezTo>
                      <a:pt x="25" y="7"/>
                      <a:pt x="26" y="8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8" y="10"/>
                      <a:pt x="28" y="11"/>
                      <a:pt x="29" y="12"/>
                    </a:cubicBezTo>
                    <a:cubicBezTo>
                      <a:pt x="29" y="13"/>
                      <a:pt x="29" y="13"/>
                      <a:pt x="30" y="13"/>
                    </a:cubicBezTo>
                    <a:cubicBezTo>
                      <a:pt x="30" y="14"/>
                      <a:pt x="31" y="14"/>
                      <a:pt x="32" y="17"/>
                    </a:cubicBezTo>
                    <a:cubicBezTo>
                      <a:pt x="31" y="17"/>
                      <a:pt x="32" y="18"/>
                      <a:pt x="32" y="19"/>
                    </a:cubicBezTo>
                    <a:cubicBezTo>
                      <a:pt x="31" y="19"/>
                      <a:pt x="32" y="22"/>
                      <a:pt x="29" y="23"/>
                    </a:cubicBezTo>
                    <a:cubicBezTo>
                      <a:pt x="26" y="23"/>
                      <a:pt x="22" y="27"/>
                      <a:pt x="20" y="28"/>
                    </a:cubicBezTo>
                    <a:cubicBezTo>
                      <a:pt x="18" y="29"/>
                      <a:pt x="17" y="29"/>
                      <a:pt x="16" y="29"/>
                    </a:cubicBezTo>
                    <a:cubicBezTo>
                      <a:pt x="15" y="29"/>
                      <a:pt x="14" y="29"/>
                      <a:pt x="13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11"/>
              <p:cNvSpPr/>
              <p:nvPr/>
            </p:nvSpPr>
            <p:spPr bwMode="auto">
              <a:xfrm>
                <a:off x="3522663" y="2879725"/>
                <a:ext cx="282575" cy="101600"/>
              </a:xfrm>
              <a:custGeom>
                <a:avLst/>
                <a:gdLst>
                  <a:gd name="T0" fmla="*/ 44 w 75"/>
                  <a:gd name="T1" fmla="*/ 27 h 27"/>
                  <a:gd name="T2" fmla="*/ 41 w 75"/>
                  <a:gd name="T3" fmla="*/ 27 h 27"/>
                  <a:gd name="T4" fmla="*/ 39 w 75"/>
                  <a:gd name="T5" fmla="*/ 26 h 27"/>
                  <a:gd name="T6" fmla="*/ 36 w 75"/>
                  <a:gd name="T7" fmla="*/ 26 h 27"/>
                  <a:gd name="T8" fmla="*/ 35 w 75"/>
                  <a:gd name="T9" fmla="*/ 25 h 27"/>
                  <a:gd name="T10" fmla="*/ 33 w 75"/>
                  <a:gd name="T11" fmla="*/ 25 h 27"/>
                  <a:gd name="T12" fmla="*/ 30 w 75"/>
                  <a:gd name="T13" fmla="*/ 25 h 27"/>
                  <a:gd name="T14" fmla="*/ 25 w 75"/>
                  <a:gd name="T15" fmla="*/ 26 h 27"/>
                  <a:gd name="T16" fmla="*/ 17 w 75"/>
                  <a:gd name="T17" fmla="*/ 26 h 27"/>
                  <a:gd name="T18" fmla="*/ 15 w 75"/>
                  <a:gd name="T19" fmla="*/ 27 h 27"/>
                  <a:gd name="T20" fmla="*/ 12 w 75"/>
                  <a:gd name="T21" fmla="*/ 26 h 27"/>
                  <a:gd name="T22" fmla="*/ 9 w 75"/>
                  <a:gd name="T23" fmla="*/ 25 h 27"/>
                  <a:gd name="T24" fmla="*/ 5 w 75"/>
                  <a:gd name="T25" fmla="*/ 24 h 27"/>
                  <a:gd name="T26" fmla="*/ 5 w 75"/>
                  <a:gd name="T27" fmla="*/ 24 h 27"/>
                  <a:gd name="T28" fmla="*/ 3 w 75"/>
                  <a:gd name="T29" fmla="*/ 23 h 27"/>
                  <a:gd name="T30" fmla="*/ 1 w 75"/>
                  <a:gd name="T31" fmla="*/ 21 h 27"/>
                  <a:gd name="T32" fmla="*/ 0 w 75"/>
                  <a:gd name="T33" fmla="*/ 18 h 27"/>
                  <a:gd name="T34" fmla="*/ 0 w 75"/>
                  <a:gd name="T35" fmla="*/ 16 h 27"/>
                  <a:gd name="T36" fmla="*/ 1 w 75"/>
                  <a:gd name="T37" fmla="*/ 14 h 27"/>
                  <a:gd name="T38" fmla="*/ 5 w 75"/>
                  <a:gd name="T39" fmla="*/ 10 h 27"/>
                  <a:gd name="T40" fmla="*/ 6 w 75"/>
                  <a:gd name="T41" fmla="*/ 9 h 27"/>
                  <a:gd name="T42" fmla="*/ 6 w 75"/>
                  <a:gd name="T43" fmla="*/ 9 h 27"/>
                  <a:gd name="T44" fmla="*/ 11 w 75"/>
                  <a:gd name="T45" fmla="*/ 7 h 27"/>
                  <a:gd name="T46" fmla="*/ 11 w 75"/>
                  <a:gd name="T47" fmla="*/ 7 h 27"/>
                  <a:gd name="T48" fmla="*/ 14 w 75"/>
                  <a:gd name="T49" fmla="*/ 6 h 27"/>
                  <a:gd name="T50" fmla="*/ 16 w 75"/>
                  <a:gd name="T51" fmla="*/ 5 h 27"/>
                  <a:gd name="T52" fmla="*/ 18 w 75"/>
                  <a:gd name="T53" fmla="*/ 5 h 27"/>
                  <a:gd name="T54" fmla="*/ 21 w 75"/>
                  <a:gd name="T55" fmla="*/ 4 h 27"/>
                  <a:gd name="T56" fmla="*/ 23 w 75"/>
                  <a:gd name="T57" fmla="*/ 4 h 27"/>
                  <a:gd name="T58" fmla="*/ 25 w 75"/>
                  <a:gd name="T59" fmla="*/ 3 h 27"/>
                  <a:gd name="T60" fmla="*/ 26 w 75"/>
                  <a:gd name="T61" fmla="*/ 3 h 27"/>
                  <a:gd name="T62" fmla="*/ 35 w 75"/>
                  <a:gd name="T63" fmla="*/ 3 h 27"/>
                  <a:gd name="T64" fmla="*/ 35 w 75"/>
                  <a:gd name="T65" fmla="*/ 3 h 27"/>
                  <a:gd name="T66" fmla="*/ 44 w 75"/>
                  <a:gd name="T67" fmla="*/ 2 h 27"/>
                  <a:gd name="T68" fmla="*/ 48 w 75"/>
                  <a:gd name="T69" fmla="*/ 1 h 27"/>
                  <a:gd name="T70" fmla="*/ 60 w 75"/>
                  <a:gd name="T71" fmla="*/ 0 h 27"/>
                  <a:gd name="T72" fmla="*/ 62 w 75"/>
                  <a:gd name="T73" fmla="*/ 1 h 27"/>
                  <a:gd name="T74" fmla="*/ 64 w 75"/>
                  <a:gd name="T75" fmla="*/ 1 h 27"/>
                  <a:gd name="T76" fmla="*/ 65 w 75"/>
                  <a:gd name="T77" fmla="*/ 1 h 27"/>
                  <a:gd name="T78" fmla="*/ 66 w 75"/>
                  <a:gd name="T79" fmla="*/ 1 h 27"/>
                  <a:gd name="T80" fmla="*/ 69 w 75"/>
                  <a:gd name="T81" fmla="*/ 2 h 27"/>
                  <a:gd name="T82" fmla="*/ 72 w 75"/>
                  <a:gd name="T83" fmla="*/ 4 h 27"/>
                  <a:gd name="T84" fmla="*/ 74 w 75"/>
                  <a:gd name="T85" fmla="*/ 6 h 27"/>
                  <a:gd name="T86" fmla="*/ 74 w 75"/>
                  <a:gd name="T87" fmla="*/ 9 h 27"/>
                  <a:gd name="T88" fmla="*/ 75 w 75"/>
                  <a:gd name="T89" fmla="*/ 12 h 27"/>
                  <a:gd name="T90" fmla="*/ 74 w 75"/>
                  <a:gd name="T91" fmla="*/ 14 h 27"/>
                  <a:gd name="T92" fmla="*/ 74 w 75"/>
                  <a:gd name="T93" fmla="*/ 15 h 27"/>
                  <a:gd name="T94" fmla="*/ 74 w 75"/>
                  <a:gd name="T95" fmla="*/ 16 h 27"/>
                  <a:gd name="T96" fmla="*/ 73 w 75"/>
                  <a:gd name="T97" fmla="*/ 17 h 27"/>
                  <a:gd name="T98" fmla="*/ 71 w 75"/>
                  <a:gd name="T99" fmla="*/ 19 h 27"/>
                  <a:gd name="T100" fmla="*/ 69 w 75"/>
                  <a:gd name="T101" fmla="*/ 21 h 27"/>
                  <a:gd name="T102" fmla="*/ 63 w 75"/>
                  <a:gd name="T103" fmla="*/ 22 h 27"/>
                  <a:gd name="T104" fmla="*/ 62 w 75"/>
                  <a:gd name="T105" fmla="*/ 23 h 27"/>
                  <a:gd name="T106" fmla="*/ 58 w 75"/>
                  <a:gd name="T107" fmla="*/ 24 h 27"/>
                  <a:gd name="T108" fmla="*/ 55 w 75"/>
                  <a:gd name="T109" fmla="*/ 25 h 27"/>
                  <a:gd name="T110" fmla="*/ 53 w 75"/>
                  <a:gd name="T111" fmla="*/ 26 h 27"/>
                  <a:gd name="T112" fmla="*/ 52 w 75"/>
                  <a:gd name="T113" fmla="*/ 26 h 27"/>
                  <a:gd name="T114" fmla="*/ 47 w 75"/>
                  <a:gd name="T115" fmla="*/ 27 h 27"/>
                  <a:gd name="T116" fmla="*/ 44 w 75"/>
                  <a:gd name="T1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27">
                    <a:moveTo>
                      <a:pt x="44" y="27"/>
                    </a:moveTo>
                    <a:cubicBezTo>
                      <a:pt x="43" y="27"/>
                      <a:pt x="42" y="27"/>
                      <a:pt x="41" y="27"/>
                    </a:cubicBezTo>
                    <a:cubicBezTo>
                      <a:pt x="40" y="27"/>
                      <a:pt x="40" y="26"/>
                      <a:pt x="39" y="26"/>
                    </a:cubicBezTo>
                    <a:cubicBezTo>
                      <a:pt x="38" y="26"/>
                      <a:pt x="37" y="26"/>
                      <a:pt x="36" y="26"/>
                    </a:cubicBezTo>
                    <a:cubicBezTo>
                      <a:pt x="36" y="26"/>
                      <a:pt x="35" y="26"/>
                      <a:pt x="35" y="25"/>
                    </a:cubicBezTo>
                    <a:cubicBezTo>
                      <a:pt x="34" y="25"/>
                      <a:pt x="34" y="25"/>
                      <a:pt x="33" y="25"/>
                    </a:cubicBezTo>
                    <a:cubicBezTo>
                      <a:pt x="33" y="25"/>
                      <a:pt x="31" y="25"/>
                      <a:pt x="30" y="25"/>
                    </a:cubicBezTo>
                    <a:cubicBezTo>
                      <a:pt x="28" y="25"/>
                      <a:pt x="27" y="25"/>
                      <a:pt x="25" y="26"/>
                    </a:cubicBezTo>
                    <a:cubicBezTo>
                      <a:pt x="22" y="26"/>
                      <a:pt x="21" y="26"/>
                      <a:pt x="17" y="26"/>
                    </a:cubicBezTo>
                    <a:cubicBezTo>
                      <a:pt x="16" y="27"/>
                      <a:pt x="15" y="27"/>
                      <a:pt x="15" y="27"/>
                    </a:cubicBezTo>
                    <a:cubicBezTo>
                      <a:pt x="14" y="27"/>
                      <a:pt x="13" y="26"/>
                      <a:pt x="12" y="26"/>
                    </a:cubicBezTo>
                    <a:cubicBezTo>
                      <a:pt x="11" y="26"/>
                      <a:pt x="10" y="25"/>
                      <a:pt x="9" y="25"/>
                    </a:cubicBezTo>
                    <a:cubicBezTo>
                      <a:pt x="8" y="25"/>
                      <a:pt x="6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4" y="23"/>
                      <a:pt x="3" y="23"/>
                      <a:pt x="3" y="23"/>
                    </a:cubicBezTo>
                    <a:cubicBezTo>
                      <a:pt x="2" y="21"/>
                      <a:pt x="2" y="22"/>
                      <a:pt x="1" y="21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5"/>
                      <a:pt x="1" y="14"/>
                      <a:pt x="1" y="14"/>
                    </a:cubicBezTo>
                    <a:cubicBezTo>
                      <a:pt x="2" y="12"/>
                      <a:pt x="4" y="11"/>
                      <a:pt x="5" y="10"/>
                    </a:cubicBezTo>
                    <a:cubicBezTo>
                      <a:pt x="5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8"/>
                      <a:pt x="9" y="8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3" y="6"/>
                      <a:pt x="14" y="6"/>
                    </a:cubicBezTo>
                    <a:cubicBezTo>
                      <a:pt x="14" y="6"/>
                      <a:pt x="15" y="6"/>
                      <a:pt x="16" y="5"/>
                    </a:cubicBezTo>
                    <a:cubicBezTo>
                      <a:pt x="16" y="5"/>
                      <a:pt x="17" y="5"/>
                      <a:pt x="18" y="5"/>
                    </a:cubicBezTo>
                    <a:cubicBezTo>
                      <a:pt x="19" y="5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4"/>
                    </a:cubicBezTo>
                    <a:cubicBezTo>
                      <a:pt x="24" y="3"/>
                      <a:pt x="25" y="3"/>
                      <a:pt x="25" y="3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9" y="3"/>
                      <a:pt x="32" y="3"/>
                      <a:pt x="35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8" y="2"/>
                      <a:pt x="41" y="2"/>
                      <a:pt x="44" y="2"/>
                    </a:cubicBezTo>
                    <a:cubicBezTo>
                      <a:pt x="45" y="2"/>
                      <a:pt x="46" y="1"/>
                      <a:pt x="48" y="1"/>
                    </a:cubicBezTo>
                    <a:cubicBezTo>
                      <a:pt x="48" y="0"/>
                      <a:pt x="58" y="0"/>
                      <a:pt x="60" y="0"/>
                    </a:cubicBezTo>
                    <a:cubicBezTo>
                      <a:pt x="61" y="0"/>
                      <a:pt x="62" y="0"/>
                      <a:pt x="62" y="1"/>
                    </a:cubicBezTo>
                    <a:cubicBezTo>
                      <a:pt x="63" y="1"/>
                      <a:pt x="64" y="1"/>
                      <a:pt x="64" y="1"/>
                    </a:cubicBezTo>
                    <a:cubicBezTo>
                      <a:pt x="64" y="1"/>
                      <a:pt x="65" y="1"/>
                      <a:pt x="65" y="1"/>
                    </a:cubicBezTo>
                    <a:cubicBezTo>
                      <a:pt x="65" y="1"/>
                      <a:pt x="66" y="1"/>
                      <a:pt x="66" y="1"/>
                    </a:cubicBezTo>
                    <a:cubicBezTo>
                      <a:pt x="67" y="1"/>
                      <a:pt x="68" y="2"/>
                      <a:pt x="69" y="2"/>
                    </a:cubicBezTo>
                    <a:cubicBezTo>
                      <a:pt x="70" y="3"/>
                      <a:pt x="71" y="3"/>
                      <a:pt x="72" y="4"/>
                    </a:cubicBezTo>
                    <a:cubicBezTo>
                      <a:pt x="72" y="5"/>
                      <a:pt x="73" y="5"/>
                      <a:pt x="74" y="6"/>
                    </a:cubicBezTo>
                    <a:cubicBezTo>
                      <a:pt x="74" y="7"/>
                      <a:pt x="74" y="8"/>
                      <a:pt x="74" y="9"/>
                    </a:cubicBezTo>
                    <a:cubicBezTo>
                      <a:pt x="74" y="10"/>
                      <a:pt x="74" y="11"/>
                      <a:pt x="75" y="12"/>
                    </a:cubicBezTo>
                    <a:cubicBezTo>
                      <a:pt x="74" y="13"/>
                      <a:pt x="74" y="13"/>
                      <a:pt x="74" y="14"/>
                    </a:cubicBezTo>
                    <a:cubicBezTo>
                      <a:pt x="74" y="14"/>
                      <a:pt x="74" y="14"/>
                      <a:pt x="74" y="15"/>
                    </a:cubicBezTo>
                    <a:cubicBezTo>
                      <a:pt x="74" y="15"/>
                      <a:pt x="74" y="15"/>
                      <a:pt x="74" y="16"/>
                    </a:cubicBezTo>
                    <a:cubicBezTo>
                      <a:pt x="74" y="16"/>
                      <a:pt x="73" y="17"/>
                      <a:pt x="73" y="17"/>
                    </a:cubicBezTo>
                    <a:cubicBezTo>
                      <a:pt x="73" y="18"/>
                      <a:pt x="72" y="19"/>
                      <a:pt x="71" y="19"/>
                    </a:cubicBezTo>
                    <a:cubicBezTo>
                      <a:pt x="71" y="20"/>
                      <a:pt x="70" y="20"/>
                      <a:pt x="69" y="21"/>
                    </a:cubicBezTo>
                    <a:cubicBezTo>
                      <a:pt x="68" y="21"/>
                      <a:pt x="65" y="22"/>
                      <a:pt x="63" y="22"/>
                    </a:cubicBezTo>
                    <a:cubicBezTo>
                      <a:pt x="63" y="23"/>
                      <a:pt x="62" y="23"/>
                      <a:pt x="62" y="23"/>
                    </a:cubicBezTo>
                    <a:cubicBezTo>
                      <a:pt x="60" y="23"/>
                      <a:pt x="59" y="24"/>
                      <a:pt x="58" y="24"/>
                    </a:cubicBezTo>
                    <a:cubicBezTo>
                      <a:pt x="57" y="24"/>
                      <a:pt x="57" y="25"/>
                      <a:pt x="55" y="25"/>
                    </a:cubicBezTo>
                    <a:cubicBezTo>
                      <a:pt x="54" y="25"/>
                      <a:pt x="54" y="26"/>
                      <a:pt x="53" y="26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0" y="26"/>
                      <a:pt x="49" y="27"/>
                      <a:pt x="47" y="27"/>
                    </a:cubicBezTo>
                    <a:cubicBezTo>
                      <a:pt x="46" y="27"/>
                      <a:pt x="45" y="27"/>
                      <a:pt x="4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Freeform 12"/>
              <p:cNvSpPr/>
              <p:nvPr/>
            </p:nvSpPr>
            <p:spPr bwMode="auto">
              <a:xfrm>
                <a:off x="5097463" y="3309938"/>
                <a:ext cx="161925" cy="173038"/>
              </a:xfrm>
              <a:custGeom>
                <a:avLst/>
                <a:gdLst>
                  <a:gd name="T0" fmla="*/ 29 w 43"/>
                  <a:gd name="T1" fmla="*/ 46 h 46"/>
                  <a:gd name="T2" fmla="*/ 27 w 43"/>
                  <a:gd name="T3" fmla="*/ 45 h 46"/>
                  <a:gd name="T4" fmla="*/ 26 w 43"/>
                  <a:gd name="T5" fmla="*/ 44 h 46"/>
                  <a:gd name="T6" fmla="*/ 24 w 43"/>
                  <a:gd name="T7" fmla="*/ 40 h 46"/>
                  <a:gd name="T8" fmla="*/ 21 w 43"/>
                  <a:gd name="T9" fmla="*/ 35 h 46"/>
                  <a:gd name="T10" fmla="*/ 19 w 43"/>
                  <a:gd name="T11" fmla="*/ 31 h 46"/>
                  <a:gd name="T12" fmla="*/ 16 w 43"/>
                  <a:gd name="T13" fmla="*/ 26 h 46"/>
                  <a:gd name="T14" fmla="*/ 11 w 43"/>
                  <a:gd name="T15" fmla="*/ 21 h 46"/>
                  <a:gd name="T16" fmla="*/ 9 w 43"/>
                  <a:gd name="T17" fmla="*/ 20 h 46"/>
                  <a:gd name="T18" fmla="*/ 8 w 43"/>
                  <a:gd name="T19" fmla="*/ 18 h 46"/>
                  <a:gd name="T20" fmla="*/ 7 w 43"/>
                  <a:gd name="T21" fmla="*/ 18 h 46"/>
                  <a:gd name="T22" fmla="*/ 5 w 43"/>
                  <a:gd name="T23" fmla="*/ 17 h 46"/>
                  <a:gd name="T24" fmla="*/ 5 w 43"/>
                  <a:gd name="T25" fmla="*/ 16 h 46"/>
                  <a:gd name="T26" fmla="*/ 3 w 43"/>
                  <a:gd name="T27" fmla="*/ 14 h 46"/>
                  <a:gd name="T28" fmla="*/ 3 w 43"/>
                  <a:gd name="T29" fmla="*/ 14 h 46"/>
                  <a:gd name="T30" fmla="*/ 1 w 43"/>
                  <a:gd name="T31" fmla="*/ 12 h 46"/>
                  <a:gd name="T32" fmla="*/ 0 w 43"/>
                  <a:gd name="T33" fmla="*/ 10 h 46"/>
                  <a:gd name="T34" fmla="*/ 0 w 43"/>
                  <a:gd name="T35" fmla="*/ 9 h 46"/>
                  <a:gd name="T36" fmla="*/ 0 w 43"/>
                  <a:gd name="T37" fmla="*/ 6 h 46"/>
                  <a:gd name="T38" fmla="*/ 2 w 43"/>
                  <a:gd name="T39" fmla="*/ 3 h 46"/>
                  <a:gd name="T40" fmla="*/ 3 w 43"/>
                  <a:gd name="T41" fmla="*/ 1 h 46"/>
                  <a:gd name="T42" fmla="*/ 7 w 43"/>
                  <a:gd name="T43" fmla="*/ 0 h 46"/>
                  <a:gd name="T44" fmla="*/ 10 w 43"/>
                  <a:gd name="T45" fmla="*/ 0 h 46"/>
                  <a:gd name="T46" fmla="*/ 13 w 43"/>
                  <a:gd name="T47" fmla="*/ 1 h 46"/>
                  <a:gd name="T48" fmla="*/ 15 w 43"/>
                  <a:gd name="T49" fmla="*/ 2 h 46"/>
                  <a:gd name="T50" fmla="*/ 18 w 43"/>
                  <a:gd name="T51" fmla="*/ 3 h 46"/>
                  <a:gd name="T52" fmla="*/ 21 w 43"/>
                  <a:gd name="T53" fmla="*/ 3 h 46"/>
                  <a:gd name="T54" fmla="*/ 24 w 43"/>
                  <a:gd name="T55" fmla="*/ 4 h 46"/>
                  <a:gd name="T56" fmla="*/ 28 w 43"/>
                  <a:gd name="T57" fmla="*/ 4 h 46"/>
                  <a:gd name="T58" fmla="*/ 31 w 43"/>
                  <a:gd name="T59" fmla="*/ 5 h 46"/>
                  <a:gd name="T60" fmla="*/ 33 w 43"/>
                  <a:gd name="T61" fmla="*/ 7 h 46"/>
                  <a:gd name="T62" fmla="*/ 34 w 43"/>
                  <a:gd name="T63" fmla="*/ 7 h 46"/>
                  <a:gd name="T64" fmla="*/ 37 w 43"/>
                  <a:gd name="T65" fmla="*/ 8 h 46"/>
                  <a:gd name="T66" fmla="*/ 39 w 43"/>
                  <a:gd name="T67" fmla="*/ 9 h 46"/>
                  <a:gd name="T68" fmla="*/ 40 w 43"/>
                  <a:gd name="T69" fmla="*/ 11 h 46"/>
                  <a:gd name="T70" fmla="*/ 42 w 43"/>
                  <a:gd name="T71" fmla="*/ 13 h 46"/>
                  <a:gd name="T72" fmla="*/ 43 w 43"/>
                  <a:gd name="T73" fmla="*/ 16 h 46"/>
                  <a:gd name="T74" fmla="*/ 43 w 43"/>
                  <a:gd name="T75" fmla="*/ 19 h 46"/>
                  <a:gd name="T76" fmla="*/ 43 w 43"/>
                  <a:gd name="T77" fmla="*/ 22 h 46"/>
                  <a:gd name="T78" fmla="*/ 42 w 43"/>
                  <a:gd name="T79" fmla="*/ 25 h 46"/>
                  <a:gd name="T80" fmla="*/ 43 w 43"/>
                  <a:gd name="T81" fmla="*/ 28 h 46"/>
                  <a:gd name="T82" fmla="*/ 43 w 43"/>
                  <a:gd name="T83" fmla="*/ 30 h 46"/>
                  <a:gd name="T84" fmla="*/ 42 w 43"/>
                  <a:gd name="T85" fmla="*/ 35 h 46"/>
                  <a:gd name="T86" fmla="*/ 41 w 43"/>
                  <a:gd name="T87" fmla="*/ 38 h 46"/>
                  <a:gd name="T88" fmla="*/ 39 w 43"/>
                  <a:gd name="T89" fmla="*/ 40 h 46"/>
                  <a:gd name="T90" fmla="*/ 35 w 43"/>
                  <a:gd name="T91" fmla="*/ 45 h 46"/>
                  <a:gd name="T92" fmla="*/ 33 w 43"/>
                  <a:gd name="T93" fmla="*/ 46 h 46"/>
                  <a:gd name="T94" fmla="*/ 31 w 43"/>
                  <a:gd name="T95" fmla="*/ 46 h 46"/>
                  <a:gd name="T96" fmla="*/ 29 w 43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6">
                    <a:moveTo>
                      <a:pt x="29" y="46"/>
                    </a:moveTo>
                    <a:cubicBezTo>
                      <a:pt x="28" y="46"/>
                      <a:pt x="29" y="46"/>
                      <a:pt x="27" y="45"/>
                    </a:cubicBezTo>
                    <a:cubicBezTo>
                      <a:pt x="27" y="45"/>
                      <a:pt x="26" y="44"/>
                      <a:pt x="26" y="44"/>
                    </a:cubicBezTo>
                    <a:cubicBezTo>
                      <a:pt x="25" y="43"/>
                      <a:pt x="24" y="41"/>
                      <a:pt x="24" y="40"/>
                    </a:cubicBezTo>
                    <a:cubicBezTo>
                      <a:pt x="23" y="38"/>
                      <a:pt x="22" y="37"/>
                      <a:pt x="21" y="35"/>
                    </a:cubicBezTo>
                    <a:cubicBezTo>
                      <a:pt x="21" y="34"/>
                      <a:pt x="19" y="31"/>
                      <a:pt x="19" y="31"/>
                    </a:cubicBezTo>
                    <a:cubicBezTo>
                      <a:pt x="18" y="29"/>
                      <a:pt x="17" y="27"/>
                      <a:pt x="16" y="26"/>
                    </a:cubicBezTo>
                    <a:cubicBezTo>
                      <a:pt x="14" y="24"/>
                      <a:pt x="13" y="22"/>
                      <a:pt x="11" y="21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3" y="15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3"/>
                      <a:pt x="1" y="13"/>
                      <a:pt x="1" y="12"/>
                    </a:cubicBezTo>
                    <a:cubicBezTo>
                      <a:pt x="0" y="11"/>
                      <a:pt x="1" y="11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1" y="0"/>
                      <a:pt x="12" y="1"/>
                      <a:pt x="13" y="1"/>
                    </a:cubicBezTo>
                    <a:cubicBezTo>
                      <a:pt x="14" y="1"/>
                      <a:pt x="14" y="1"/>
                      <a:pt x="15" y="2"/>
                    </a:cubicBezTo>
                    <a:cubicBezTo>
                      <a:pt x="16" y="2"/>
                      <a:pt x="18" y="3"/>
                      <a:pt x="18" y="3"/>
                    </a:cubicBezTo>
                    <a:cubicBezTo>
                      <a:pt x="19" y="3"/>
                      <a:pt x="20" y="3"/>
                      <a:pt x="21" y="3"/>
                    </a:cubicBezTo>
                    <a:cubicBezTo>
                      <a:pt x="22" y="3"/>
                      <a:pt x="23" y="3"/>
                      <a:pt x="24" y="4"/>
                    </a:cubicBezTo>
                    <a:cubicBezTo>
                      <a:pt x="26" y="4"/>
                      <a:pt x="26" y="4"/>
                      <a:pt x="28" y="4"/>
                    </a:cubicBezTo>
                    <a:cubicBezTo>
                      <a:pt x="28" y="4"/>
                      <a:pt x="30" y="5"/>
                      <a:pt x="31" y="5"/>
                    </a:cubicBezTo>
                    <a:cubicBezTo>
                      <a:pt x="32" y="6"/>
                      <a:pt x="33" y="6"/>
                      <a:pt x="33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5" y="7"/>
                      <a:pt x="36" y="8"/>
                      <a:pt x="37" y="8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0" y="10"/>
                      <a:pt x="39" y="10"/>
                      <a:pt x="40" y="11"/>
                    </a:cubicBezTo>
                    <a:cubicBezTo>
                      <a:pt x="42" y="11"/>
                      <a:pt x="42" y="12"/>
                      <a:pt x="42" y="13"/>
                    </a:cubicBezTo>
                    <a:cubicBezTo>
                      <a:pt x="43" y="14"/>
                      <a:pt x="43" y="15"/>
                      <a:pt x="43" y="16"/>
                    </a:cubicBezTo>
                    <a:cubicBezTo>
                      <a:pt x="43" y="17"/>
                      <a:pt x="43" y="18"/>
                      <a:pt x="43" y="19"/>
                    </a:cubicBezTo>
                    <a:cubicBezTo>
                      <a:pt x="43" y="19"/>
                      <a:pt x="43" y="21"/>
                      <a:pt x="43" y="22"/>
                    </a:cubicBezTo>
                    <a:cubicBezTo>
                      <a:pt x="42" y="23"/>
                      <a:pt x="43" y="24"/>
                      <a:pt x="42" y="25"/>
                    </a:cubicBezTo>
                    <a:cubicBezTo>
                      <a:pt x="42" y="26"/>
                      <a:pt x="42" y="28"/>
                      <a:pt x="43" y="28"/>
                    </a:cubicBezTo>
                    <a:cubicBezTo>
                      <a:pt x="43" y="28"/>
                      <a:pt x="43" y="30"/>
                      <a:pt x="43" y="30"/>
                    </a:cubicBezTo>
                    <a:cubicBezTo>
                      <a:pt x="43" y="32"/>
                      <a:pt x="42" y="34"/>
                      <a:pt x="42" y="35"/>
                    </a:cubicBezTo>
                    <a:cubicBezTo>
                      <a:pt x="42" y="37"/>
                      <a:pt x="41" y="37"/>
                      <a:pt x="41" y="38"/>
                    </a:cubicBezTo>
                    <a:cubicBezTo>
                      <a:pt x="40" y="38"/>
                      <a:pt x="41" y="38"/>
                      <a:pt x="39" y="40"/>
                    </a:cubicBezTo>
                    <a:cubicBezTo>
                      <a:pt x="39" y="40"/>
                      <a:pt x="36" y="44"/>
                      <a:pt x="35" y="45"/>
                    </a:cubicBezTo>
                    <a:cubicBezTo>
                      <a:pt x="35" y="45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1" y="46"/>
                    </a:cubicBezTo>
                    <a:cubicBezTo>
                      <a:pt x="31" y="46"/>
                      <a:pt x="30" y="46"/>
                      <a:pt x="2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13"/>
              <p:cNvSpPr/>
              <p:nvPr/>
            </p:nvSpPr>
            <p:spPr bwMode="auto">
              <a:xfrm>
                <a:off x="4908551" y="3041650"/>
                <a:ext cx="325438" cy="395288"/>
              </a:xfrm>
              <a:custGeom>
                <a:avLst/>
                <a:gdLst>
                  <a:gd name="T0" fmla="*/ 6 w 86"/>
                  <a:gd name="T1" fmla="*/ 104 h 105"/>
                  <a:gd name="T2" fmla="*/ 2 w 86"/>
                  <a:gd name="T3" fmla="*/ 99 h 105"/>
                  <a:gd name="T4" fmla="*/ 2 w 86"/>
                  <a:gd name="T5" fmla="*/ 88 h 105"/>
                  <a:gd name="T6" fmla="*/ 8 w 86"/>
                  <a:gd name="T7" fmla="*/ 78 h 105"/>
                  <a:gd name="T8" fmla="*/ 15 w 86"/>
                  <a:gd name="T9" fmla="*/ 65 h 105"/>
                  <a:gd name="T10" fmla="*/ 16 w 86"/>
                  <a:gd name="T11" fmla="*/ 59 h 105"/>
                  <a:gd name="T12" fmla="*/ 13 w 86"/>
                  <a:gd name="T13" fmla="*/ 58 h 105"/>
                  <a:gd name="T14" fmla="*/ 7 w 86"/>
                  <a:gd name="T15" fmla="*/ 55 h 105"/>
                  <a:gd name="T16" fmla="*/ 3 w 86"/>
                  <a:gd name="T17" fmla="*/ 49 h 105"/>
                  <a:gd name="T18" fmla="*/ 4 w 86"/>
                  <a:gd name="T19" fmla="*/ 39 h 105"/>
                  <a:gd name="T20" fmla="*/ 9 w 86"/>
                  <a:gd name="T21" fmla="*/ 35 h 105"/>
                  <a:gd name="T22" fmla="*/ 13 w 86"/>
                  <a:gd name="T23" fmla="*/ 33 h 105"/>
                  <a:gd name="T24" fmla="*/ 26 w 86"/>
                  <a:gd name="T25" fmla="*/ 32 h 105"/>
                  <a:gd name="T26" fmla="*/ 28 w 86"/>
                  <a:gd name="T27" fmla="*/ 28 h 105"/>
                  <a:gd name="T28" fmla="*/ 27 w 86"/>
                  <a:gd name="T29" fmla="*/ 25 h 105"/>
                  <a:gd name="T30" fmla="*/ 24 w 86"/>
                  <a:gd name="T31" fmla="*/ 19 h 105"/>
                  <a:gd name="T32" fmla="*/ 28 w 86"/>
                  <a:gd name="T33" fmla="*/ 6 h 105"/>
                  <a:gd name="T34" fmla="*/ 32 w 86"/>
                  <a:gd name="T35" fmla="*/ 1 h 105"/>
                  <a:gd name="T36" fmla="*/ 40 w 86"/>
                  <a:gd name="T37" fmla="*/ 0 h 105"/>
                  <a:gd name="T38" fmla="*/ 44 w 86"/>
                  <a:gd name="T39" fmla="*/ 2 h 105"/>
                  <a:gd name="T40" fmla="*/ 51 w 86"/>
                  <a:gd name="T41" fmla="*/ 12 h 105"/>
                  <a:gd name="T42" fmla="*/ 52 w 86"/>
                  <a:gd name="T43" fmla="*/ 22 h 105"/>
                  <a:gd name="T44" fmla="*/ 55 w 86"/>
                  <a:gd name="T45" fmla="*/ 26 h 105"/>
                  <a:gd name="T46" fmla="*/ 58 w 86"/>
                  <a:gd name="T47" fmla="*/ 25 h 105"/>
                  <a:gd name="T48" fmla="*/ 61 w 86"/>
                  <a:gd name="T49" fmla="*/ 22 h 105"/>
                  <a:gd name="T50" fmla="*/ 64 w 86"/>
                  <a:gd name="T51" fmla="*/ 20 h 105"/>
                  <a:gd name="T52" fmla="*/ 67 w 86"/>
                  <a:gd name="T53" fmla="*/ 19 h 105"/>
                  <a:gd name="T54" fmla="*/ 71 w 86"/>
                  <a:gd name="T55" fmla="*/ 20 h 105"/>
                  <a:gd name="T56" fmla="*/ 74 w 86"/>
                  <a:gd name="T57" fmla="*/ 22 h 105"/>
                  <a:gd name="T58" fmla="*/ 76 w 86"/>
                  <a:gd name="T59" fmla="*/ 24 h 105"/>
                  <a:gd name="T60" fmla="*/ 78 w 86"/>
                  <a:gd name="T61" fmla="*/ 26 h 105"/>
                  <a:gd name="T62" fmla="*/ 82 w 86"/>
                  <a:gd name="T63" fmla="*/ 28 h 105"/>
                  <a:gd name="T64" fmla="*/ 86 w 86"/>
                  <a:gd name="T65" fmla="*/ 33 h 105"/>
                  <a:gd name="T66" fmla="*/ 85 w 86"/>
                  <a:gd name="T67" fmla="*/ 35 h 105"/>
                  <a:gd name="T68" fmla="*/ 85 w 86"/>
                  <a:gd name="T69" fmla="*/ 37 h 105"/>
                  <a:gd name="T70" fmla="*/ 85 w 86"/>
                  <a:gd name="T71" fmla="*/ 38 h 105"/>
                  <a:gd name="T72" fmla="*/ 84 w 86"/>
                  <a:gd name="T73" fmla="*/ 39 h 105"/>
                  <a:gd name="T74" fmla="*/ 80 w 86"/>
                  <a:gd name="T75" fmla="*/ 41 h 105"/>
                  <a:gd name="T76" fmla="*/ 78 w 86"/>
                  <a:gd name="T77" fmla="*/ 43 h 105"/>
                  <a:gd name="T78" fmla="*/ 76 w 86"/>
                  <a:gd name="T79" fmla="*/ 44 h 105"/>
                  <a:gd name="T80" fmla="*/ 70 w 86"/>
                  <a:gd name="T81" fmla="*/ 47 h 105"/>
                  <a:gd name="T82" fmla="*/ 66 w 86"/>
                  <a:gd name="T83" fmla="*/ 49 h 105"/>
                  <a:gd name="T84" fmla="*/ 51 w 86"/>
                  <a:gd name="T85" fmla="*/ 54 h 105"/>
                  <a:gd name="T86" fmla="*/ 46 w 86"/>
                  <a:gd name="T87" fmla="*/ 56 h 105"/>
                  <a:gd name="T88" fmla="*/ 41 w 86"/>
                  <a:gd name="T89" fmla="*/ 59 h 105"/>
                  <a:gd name="T90" fmla="*/ 37 w 86"/>
                  <a:gd name="T91" fmla="*/ 64 h 105"/>
                  <a:gd name="T92" fmla="*/ 36 w 86"/>
                  <a:gd name="T93" fmla="*/ 67 h 105"/>
                  <a:gd name="T94" fmla="*/ 35 w 86"/>
                  <a:gd name="T95" fmla="*/ 68 h 105"/>
                  <a:gd name="T96" fmla="*/ 32 w 86"/>
                  <a:gd name="T97" fmla="*/ 72 h 105"/>
                  <a:gd name="T98" fmla="*/ 29 w 86"/>
                  <a:gd name="T99" fmla="*/ 79 h 105"/>
                  <a:gd name="T100" fmla="*/ 25 w 86"/>
                  <a:gd name="T101" fmla="*/ 88 h 105"/>
                  <a:gd name="T102" fmla="*/ 19 w 86"/>
                  <a:gd name="T103" fmla="*/ 100 h 105"/>
                  <a:gd name="T104" fmla="*/ 12 w 86"/>
                  <a:gd name="T105" fmla="*/ 10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05">
                    <a:moveTo>
                      <a:pt x="9" y="105"/>
                    </a:moveTo>
                    <a:cubicBezTo>
                      <a:pt x="8" y="105"/>
                      <a:pt x="6" y="104"/>
                      <a:pt x="6" y="104"/>
                    </a:cubicBezTo>
                    <a:cubicBezTo>
                      <a:pt x="5" y="103"/>
                      <a:pt x="4" y="102"/>
                      <a:pt x="4" y="102"/>
                    </a:cubicBezTo>
                    <a:cubicBezTo>
                      <a:pt x="3" y="100"/>
                      <a:pt x="2" y="100"/>
                      <a:pt x="2" y="99"/>
                    </a:cubicBezTo>
                    <a:cubicBezTo>
                      <a:pt x="1" y="98"/>
                      <a:pt x="0" y="96"/>
                      <a:pt x="0" y="96"/>
                    </a:cubicBezTo>
                    <a:cubicBezTo>
                      <a:pt x="0" y="92"/>
                      <a:pt x="1" y="90"/>
                      <a:pt x="2" y="88"/>
                    </a:cubicBezTo>
                    <a:cubicBezTo>
                      <a:pt x="3" y="86"/>
                      <a:pt x="4" y="84"/>
                      <a:pt x="6" y="83"/>
                    </a:cubicBezTo>
                    <a:cubicBezTo>
                      <a:pt x="6" y="81"/>
                      <a:pt x="7" y="79"/>
                      <a:pt x="8" y="78"/>
                    </a:cubicBezTo>
                    <a:cubicBezTo>
                      <a:pt x="8" y="77"/>
                      <a:pt x="8" y="77"/>
                      <a:pt x="9" y="77"/>
                    </a:cubicBezTo>
                    <a:cubicBezTo>
                      <a:pt x="9" y="72"/>
                      <a:pt x="13" y="69"/>
                      <a:pt x="15" y="65"/>
                    </a:cubicBezTo>
                    <a:cubicBezTo>
                      <a:pt x="16" y="63"/>
                      <a:pt x="17" y="62"/>
                      <a:pt x="17" y="60"/>
                    </a:cubicBezTo>
                    <a:cubicBezTo>
                      <a:pt x="17" y="60"/>
                      <a:pt x="16" y="59"/>
                      <a:pt x="16" y="59"/>
                    </a:cubicBezTo>
                    <a:cubicBezTo>
                      <a:pt x="16" y="59"/>
                      <a:pt x="15" y="59"/>
                      <a:pt x="15" y="58"/>
                    </a:cubicBezTo>
                    <a:cubicBezTo>
                      <a:pt x="14" y="58"/>
                      <a:pt x="14" y="58"/>
                      <a:pt x="13" y="58"/>
                    </a:cubicBezTo>
                    <a:cubicBezTo>
                      <a:pt x="13" y="57"/>
                      <a:pt x="12" y="57"/>
                      <a:pt x="12" y="57"/>
                    </a:cubicBezTo>
                    <a:cubicBezTo>
                      <a:pt x="10" y="56"/>
                      <a:pt x="9" y="55"/>
                      <a:pt x="7" y="55"/>
                    </a:cubicBezTo>
                    <a:cubicBezTo>
                      <a:pt x="5" y="53"/>
                      <a:pt x="3" y="51"/>
                      <a:pt x="3" y="50"/>
                    </a:cubicBezTo>
                    <a:cubicBezTo>
                      <a:pt x="3" y="50"/>
                      <a:pt x="3" y="49"/>
                      <a:pt x="3" y="49"/>
                    </a:cubicBezTo>
                    <a:cubicBezTo>
                      <a:pt x="3" y="46"/>
                      <a:pt x="3" y="43"/>
                      <a:pt x="4" y="41"/>
                    </a:cubicBezTo>
                    <a:cubicBezTo>
                      <a:pt x="4" y="40"/>
                      <a:pt x="4" y="39"/>
                      <a:pt x="4" y="39"/>
                    </a:cubicBezTo>
                    <a:cubicBezTo>
                      <a:pt x="5" y="38"/>
                      <a:pt x="5" y="37"/>
                      <a:pt x="6" y="36"/>
                    </a:cubicBezTo>
                    <a:cubicBezTo>
                      <a:pt x="7" y="36"/>
                      <a:pt x="7" y="35"/>
                      <a:pt x="9" y="35"/>
                    </a:cubicBezTo>
                    <a:cubicBezTo>
                      <a:pt x="9" y="34"/>
                      <a:pt x="10" y="34"/>
                      <a:pt x="12" y="34"/>
                    </a:cubicBezTo>
                    <a:cubicBezTo>
                      <a:pt x="12" y="34"/>
                      <a:pt x="12" y="33"/>
                      <a:pt x="13" y="33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5" y="32"/>
                      <a:pt x="24" y="32"/>
                      <a:pt x="26" y="32"/>
                    </a:cubicBezTo>
                    <a:cubicBezTo>
                      <a:pt x="26" y="32"/>
                      <a:pt x="27" y="32"/>
                      <a:pt x="27" y="31"/>
                    </a:cubicBezTo>
                    <a:cubicBezTo>
                      <a:pt x="27" y="30"/>
                      <a:pt x="27" y="29"/>
                      <a:pt x="28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7"/>
                      <a:pt x="27" y="26"/>
                      <a:pt x="27" y="25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5" y="21"/>
                      <a:pt x="25" y="19"/>
                      <a:pt x="24" y="19"/>
                    </a:cubicBezTo>
                    <a:cubicBezTo>
                      <a:pt x="24" y="17"/>
                      <a:pt x="24" y="16"/>
                      <a:pt x="24" y="14"/>
                    </a:cubicBezTo>
                    <a:cubicBezTo>
                      <a:pt x="25" y="10"/>
                      <a:pt x="26" y="8"/>
                      <a:pt x="28" y="6"/>
                    </a:cubicBezTo>
                    <a:cubicBezTo>
                      <a:pt x="28" y="5"/>
                      <a:pt x="29" y="4"/>
                      <a:pt x="30" y="3"/>
                    </a:cubicBezTo>
                    <a:cubicBezTo>
                      <a:pt x="30" y="3"/>
                      <a:pt x="31" y="2"/>
                      <a:pt x="32" y="1"/>
                    </a:cubicBezTo>
                    <a:cubicBezTo>
                      <a:pt x="32" y="1"/>
                      <a:pt x="33" y="0"/>
                      <a:pt x="35" y="0"/>
                    </a:cubicBezTo>
                    <a:cubicBezTo>
                      <a:pt x="36" y="0"/>
                      <a:pt x="38" y="0"/>
                      <a:pt x="40" y="0"/>
                    </a:cubicBezTo>
                    <a:cubicBezTo>
                      <a:pt x="40" y="0"/>
                      <a:pt x="41" y="1"/>
                      <a:pt x="42" y="1"/>
                    </a:cubicBezTo>
                    <a:cubicBezTo>
                      <a:pt x="42" y="1"/>
                      <a:pt x="43" y="2"/>
                      <a:pt x="44" y="2"/>
                    </a:cubicBezTo>
                    <a:cubicBezTo>
                      <a:pt x="44" y="2"/>
                      <a:pt x="46" y="5"/>
                      <a:pt x="46" y="5"/>
                    </a:cubicBezTo>
                    <a:cubicBezTo>
                      <a:pt x="48" y="7"/>
                      <a:pt x="49" y="8"/>
                      <a:pt x="51" y="12"/>
                    </a:cubicBezTo>
                    <a:cubicBezTo>
                      <a:pt x="51" y="13"/>
                      <a:pt x="51" y="14"/>
                      <a:pt x="52" y="15"/>
                    </a:cubicBezTo>
                    <a:cubicBezTo>
                      <a:pt x="52" y="17"/>
                      <a:pt x="52" y="20"/>
                      <a:pt x="52" y="22"/>
                    </a:cubicBezTo>
                    <a:cubicBezTo>
                      <a:pt x="52" y="23"/>
                      <a:pt x="52" y="25"/>
                      <a:pt x="52" y="27"/>
                    </a:cubicBezTo>
                    <a:cubicBezTo>
                      <a:pt x="53" y="27"/>
                      <a:pt x="53" y="26"/>
                      <a:pt x="55" y="26"/>
                    </a:cubicBezTo>
                    <a:cubicBezTo>
                      <a:pt x="55" y="26"/>
                      <a:pt x="55" y="25"/>
                      <a:pt x="56" y="25"/>
                    </a:cubicBezTo>
                    <a:cubicBezTo>
                      <a:pt x="57" y="25"/>
                      <a:pt x="57" y="25"/>
                      <a:pt x="58" y="25"/>
                    </a:cubicBezTo>
                    <a:cubicBezTo>
                      <a:pt x="58" y="24"/>
                      <a:pt x="59" y="24"/>
                      <a:pt x="59" y="24"/>
                    </a:cubicBezTo>
                    <a:cubicBezTo>
                      <a:pt x="60" y="24"/>
                      <a:pt x="60" y="23"/>
                      <a:pt x="61" y="22"/>
                    </a:cubicBezTo>
                    <a:cubicBezTo>
                      <a:pt x="62" y="22"/>
                      <a:pt x="63" y="21"/>
                      <a:pt x="63" y="21"/>
                    </a:cubicBezTo>
                    <a:cubicBezTo>
                      <a:pt x="63" y="21"/>
                      <a:pt x="64" y="21"/>
                      <a:pt x="64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20"/>
                      <a:pt x="65" y="19"/>
                      <a:pt x="67" y="19"/>
                    </a:cubicBezTo>
                    <a:cubicBezTo>
                      <a:pt x="68" y="19"/>
                      <a:pt x="69" y="19"/>
                      <a:pt x="70" y="19"/>
                    </a:cubicBezTo>
                    <a:cubicBezTo>
                      <a:pt x="70" y="19"/>
                      <a:pt x="71" y="19"/>
                      <a:pt x="71" y="20"/>
                    </a:cubicBezTo>
                    <a:cubicBezTo>
                      <a:pt x="72" y="20"/>
                      <a:pt x="72" y="20"/>
                      <a:pt x="73" y="20"/>
                    </a:cubicBezTo>
                    <a:cubicBezTo>
                      <a:pt x="73" y="21"/>
                      <a:pt x="73" y="21"/>
                      <a:pt x="74" y="22"/>
                    </a:cubicBezTo>
                    <a:cubicBezTo>
                      <a:pt x="74" y="22"/>
                      <a:pt x="75" y="23"/>
                      <a:pt x="75" y="23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5"/>
                      <a:pt x="76" y="25"/>
                      <a:pt x="77" y="25"/>
                    </a:cubicBezTo>
                    <a:cubicBezTo>
                      <a:pt x="77" y="26"/>
                      <a:pt x="77" y="26"/>
                      <a:pt x="78" y="26"/>
                    </a:cubicBezTo>
                    <a:cubicBezTo>
                      <a:pt x="78" y="26"/>
                      <a:pt x="79" y="27"/>
                      <a:pt x="79" y="27"/>
                    </a:cubicBezTo>
                    <a:cubicBezTo>
                      <a:pt x="80" y="27"/>
                      <a:pt x="81" y="28"/>
                      <a:pt x="82" y="28"/>
                    </a:cubicBezTo>
                    <a:cubicBezTo>
                      <a:pt x="82" y="29"/>
                      <a:pt x="83" y="29"/>
                      <a:pt x="84" y="30"/>
                    </a:cubicBezTo>
                    <a:cubicBezTo>
                      <a:pt x="85" y="31"/>
                      <a:pt x="85" y="32"/>
                      <a:pt x="86" y="33"/>
                    </a:cubicBezTo>
                    <a:cubicBezTo>
                      <a:pt x="86" y="33"/>
                      <a:pt x="86" y="33"/>
                      <a:pt x="86" y="34"/>
                    </a:cubicBezTo>
                    <a:cubicBezTo>
                      <a:pt x="85" y="34"/>
                      <a:pt x="86" y="34"/>
                      <a:pt x="85" y="35"/>
                    </a:cubicBezTo>
                    <a:cubicBezTo>
                      <a:pt x="85" y="35"/>
                      <a:pt x="85" y="36"/>
                      <a:pt x="85" y="36"/>
                    </a:cubicBezTo>
                    <a:cubicBezTo>
                      <a:pt x="85" y="36"/>
                      <a:pt x="85" y="36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4" y="38"/>
                      <a:pt x="84" y="38"/>
                      <a:pt x="84" y="39"/>
                    </a:cubicBezTo>
                    <a:cubicBezTo>
                      <a:pt x="84" y="39"/>
                      <a:pt x="84" y="39"/>
                      <a:pt x="84" y="39"/>
                    </a:cubicBezTo>
                    <a:cubicBezTo>
                      <a:pt x="83" y="40"/>
                      <a:pt x="83" y="40"/>
                      <a:pt x="82" y="40"/>
                    </a:cubicBezTo>
                    <a:cubicBezTo>
                      <a:pt x="81" y="41"/>
                      <a:pt x="81" y="41"/>
                      <a:pt x="80" y="41"/>
                    </a:cubicBezTo>
                    <a:cubicBezTo>
                      <a:pt x="80" y="41"/>
                      <a:pt x="80" y="42"/>
                      <a:pt x="80" y="42"/>
                    </a:cubicBezTo>
                    <a:cubicBezTo>
                      <a:pt x="79" y="42"/>
                      <a:pt x="79" y="43"/>
                      <a:pt x="78" y="43"/>
                    </a:cubicBezTo>
                    <a:cubicBezTo>
                      <a:pt x="78" y="43"/>
                      <a:pt x="77" y="43"/>
                      <a:pt x="77" y="43"/>
                    </a:cubicBezTo>
                    <a:cubicBezTo>
                      <a:pt x="77" y="43"/>
                      <a:pt x="76" y="44"/>
                      <a:pt x="76" y="44"/>
                    </a:cubicBezTo>
                    <a:cubicBezTo>
                      <a:pt x="75" y="45"/>
                      <a:pt x="74" y="45"/>
                      <a:pt x="73" y="46"/>
                    </a:cubicBezTo>
                    <a:cubicBezTo>
                      <a:pt x="71" y="46"/>
                      <a:pt x="71" y="46"/>
                      <a:pt x="70" y="47"/>
                    </a:cubicBezTo>
                    <a:cubicBezTo>
                      <a:pt x="69" y="47"/>
                      <a:pt x="69" y="47"/>
                      <a:pt x="69" y="48"/>
                    </a:cubicBezTo>
                    <a:cubicBezTo>
                      <a:pt x="68" y="48"/>
                      <a:pt x="66" y="48"/>
                      <a:pt x="66" y="49"/>
                    </a:cubicBezTo>
                    <a:cubicBezTo>
                      <a:pt x="64" y="50"/>
                      <a:pt x="61" y="51"/>
                      <a:pt x="58" y="52"/>
                    </a:cubicBezTo>
                    <a:cubicBezTo>
                      <a:pt x="56" y="53"/>
                      <a:pt x="53" y="53"/>
                      <a:pt x="51" y="54"/>
                    </a:cubicBezTo>
                    <a:cubicBezTo>
                      <a:pt x="50" y="54"/>
                      <a:pt x="48" y="55"/>
                      <a:pt x="47" y="56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5" y="56"/>
                      <a:pt x="44" y="57"/>
                      <a:pt x="44" y="57"/>
                    </a:cubicBezTo>
                    <a:cubicBezTo>
                      <a:pt x="43" y="58"/>
                      <a:pt x="42" y="58"/>
                      <a:pt x="41" y="59"/>
                    </a:cubicBezTo>
                    <a:cubicBezTo>
                      <a:pt x="41" y="59"/>
                      <a:pt x="40" y="61"/>
                      <a:pt x="39" y="61"/>
                    </a:cubicBezTo>
                    <a:cubicBezTo>
                      <a:pt x="39" y="62"/>
                      <a:pt x="38" y="63"/>
                      <a:pt x="37" y="64"/>
                    </a:cubicBezTo>
                    <a:cubicBezTo>
                      <a:pt x="37" y="64"/>
                      <a:pt x="37" y="65"/>
                      <a:pt x="36" y="65"/>
                    </a:cubicBezTo>
                    <a:cubicBezTo>
                      <a:pt x="36" y="66"/>
                      <a:pt x="36" y="66"/>
                      <a:pt x="36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67"/>
                      <a:pt x="35" y="68"/>
                      <a:pt x="35" y="68"/>
                    </a:cubicBezTo>
                    <a:cubicBezTo>
                      <a:pt x="34" y="68"/>
                      <a:pt x="34" y="69"/>
                      <a:pt x="34" y="69"/>
                    </a:cubicBezTo>
                    <a:cubicBezTo>
                      <a:pt x="33" y="70"/>
                      <a:pt x="33" y="70"/>
                      <a:pt x="32" y="72"/>
                    </a:cubicBezTo>
                    <a:cubicBezTo>
                      <a:pt x="31" y="74"/>
                      <a:pt x="30" y="76"/>
                      <a:pt x="29" y="78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8" y="80"/>
                      <a:pt x="26" y="85"/>
                      <a:pt x="26" y="86"/>
                    </a:cubicBezTo>
                    <a:cubicBezTo>
                      <a:pt x="25" y="87"/>
                      <a:pt x="25" y="87"/>
                      <a:pt x="25" y="88"/>
                    </a:cubicBezTo>
                    <a:cubicBezTo>
                      <a:pt x="25" y="89"/>
                      <a:pt x="23" y="93"/>
                      <a:pt x="22" y="94"/>
                    </a:cubicBezTo>
                    <a:cubicBezTo>
                      <a:pt x="20" y="96"/>
                      <a:pt x="20" y="97"/>
                      <a:pt x="19" y="100"/>
                    </a:cubicBezTo>
                    <a:cubicBezTo>
                      <a:pt x="17" y="101"/>
                      <a:pt x="17" y="101"/>
                      <a:pt x="16" y="103"/>
                    </a:cubicBezTo>
                    <a:cubicBezTo>
                      <a:pt x="15" y="103"/>
                      <a:pt x="13" y="104"/>
                      <a:pt x="12" y="104"/>
                    </a:cubicBezTo>
                    <a:cubicBezTo>
                      <a:pt x="10" y="104"/>
                      <a:pt x="11" y="105"/>
                      <a:pt x="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14"/>
              <p:cNvSpPr>
                <a:spLocks noEditPoints="1"/>
              </p:cNvSpPr>
              <p:nvPr/>
            </p:nvSpPr>
            <p:spPr bwMode="auto">
              <a:xfrm>
                <a:off x="3297238" y="3686175"/>
                <a:ext cx="2543175" cy="158750"/>
              </a:xfrm>
              <a:custGeom>
                <a:avLst/>
                <a:gdLst>
                  <a:gd name="T0" fmla="*/ 22 w 675"/>
                  <a:gd name="T1" fmla="*/ 17 h 42"/>
                  <a:gd name="T2" fmla="*/ 1 w 675"/>
                  <a:gd name="T3" fmla="*/ 2 h 42"/>
                  <a:gd name="T4" fmla="*/ 0 w 675"/>
                  <a:gd name="T5" fmla="*/ 41 h 42"/>
                  <a:gd name="T6" fmla="*/ 26 w 675"/>
                  <a:gd name="T7" fmla="*/ 32 h 42"/>
                  <a:gd name="T8" fmla="*/ 36 w 675"/>
                  <a:gd name="T9" fmla="*/ 36 h 42"/>
                  <a:gd name="T10" fmla="*/ 65 w 675"/>
                  <a:gd name="T11" fmla="*/ 41 h 42"/>
                  <a:gd name="T12" fmla="*/ 65 w 675"/>
                  <a:gd name="T13" fmla="*/ 1 h 42"/>
                  <a:gd name="T14" fmla="*/ 47 w 675"/>
                  <a:gd name="T15" fmla="*/ 40 h 42"/>
                  <a:gd name="T16" fmla="*/ 78 w 675"/>
                  <a:gd name="T17" fmla="*/ 30 h 42"/>
                  <a:gd name="T18" fmla="*/ 78 w 675"/>
                  <a:gd name="T19" fmla="*/ 37 h 42"/>
                  <a:gd name="T20" fmla="*/ 97 w 675"/>
                  <a:gd name="T21" fmla="*/ 40 h 42"/>
                  <a:gd name="T22" fmla="*/ 82 w 675"/>
                  <a:gd name="T23" fmla="*/ 26 h 42"/>
                  <a:gd name="T24" fmla="*/ 122 w 675"/>
                  <a:gd name="T25" fmla="*/ 3 h 42"/>
                  <a:gd name="T26" fmla="*/ 131 w 675"/>
                  <a:gd name="T27" fmla="*/ 40 h 42"/>
                  <a:gd name="T28" fmla="*/ 157 w 675"/>
                  <a:gd name="T29" fmla="*/ 7 h 42"/>
                  <a:gd name="T30" fmla="*/ 168 w 675"/>
                  <a:gd name="T31" fmla="*/ 40 h 42"/>
                  <a:gd name="T32" fmla="*/ 209 w 675"/>
                  <a:gd name="T33" fmla="*/ 31 h 42"/>
                  <a:gd name="T34" fmla="*/ 194 w 675"/>
                  <a:gd name="T35" fmla="*/ 22 h 42"/>
                  <a:gd name="T36" fmla="*/ 194 w 675"/>
                  <a:gd name="T37" fmla="*/ 19 h 42"/>
                  <a:gd name="T38" fmla="*/ 206 w 675"/>
                  <a:gd name="T39" fmla="*/ 10 h 42"/>
                  <a:gd name="T40" fmla="*/ 178 w 675"/>
                  <a:gd name="T41" fmla="*/ 39 h 42"/>
                  <a:gd name="T42" fmla="*/ 241 w 675"/>
                  <a:gd name="T43" fmla="*/ 2 h 42"/>
                  <a:gd name="T44" fmla="*/ 213 w 675"/>
                  <a:gd name="T45" fmla="*/ 2 h 42"/>
                  <a:gd name="T46" fmla="*/ 228 w 675"/>
                  <a:gd name="T47" fmla="*/ 40 h 42"/>
                  <a:gd name="T48" fmla="*/ 250 w 675"/>
                  <a:gd name="T49" fmla="*/ 10 h 42"/>
                  <a:gd name="T50" fmla="*/ 320 w 675"/>
                  <a:gd name="T51" fmla="*/ 4 h 42"/>
                  <a:gd name="T52" fmla="*/ 300 w 675"/>
                  <a:gd name="T53" fmla="*/ 3 h 42"/>
                  <a:gd name="T54" fmla="*/ 293 w 675"/>
                  <a:gd name="T55" fmla="*/ 27 h 42"/>
                  <a:gd name="T56" fmla="*/ 376 w 675"/>
                  <a:gd name="T57" fmla="*/ 1 h 42"/>
                  <a:gd name="T58" fmla="*/ 344 w 675"/>
                  <a:gd name="T59" fmla="*/ 1 h 42"/>
                  <a:gd name="T60" fmla="*/ 334 w 675"/>
                  <a:gd name="T61" fmla="*/ 41 h 42"/>
                  <a:gd name="T62" fmla="*/ 369 w 675"/>
                  <a:gd name="T63" fmla="*/ 41 h 42"/>
                  <a:gd name="T64" fmla="*/ 399 w 675"/>
                  <a:gd name="T65" fmla="*/ 41 h 42"/>
                  <a:gd name="T66" fmla="*/ 399 w 675"/>
                  <a:gd name="T67" fmla="*/ 1 h 42"/>
                  <a:gd name="T68" fmla="*/ 381 w 675"/>
                  <a:gd name="T69" fmla="*/ 40 h 42"/>
                  <a:gd name="T70" fmla="*/ 436 w 675"/>
                  <a:gd name="T71" fmla="*/ 9 h 42"/>
                  <a:gd name="T72" fmla="*/ 404 w 675"/>
                  <a:gd name="T73" fmla="*/ 1 h 42"/>
                  <a:gd name="T74" fmla="*/ 442 w 675"/>
                  <a:gd name="T75" fmla="*/ 3 h 42"/>
                  <a:gd name="T76" fmla="*/ 463 w 675"/>
                  <a:gd name="T77" fmla="*/ 39 h 42"/>
                  <a:gd name="T78" fmla="*/ 479 w 675"/>
                  <a:gd name="T79" fmla="*/ 13 h 42"/>
                  <a:gd name="T80" fmla="*/ 472 w 675"/>
                  <a:gd name="T81" fmla="*/ 3 h 42"/>
                  <a:gd name="T82" fmla="*/ 454 w 675"/>
                  <a:gd name="T83" fmla="*/ 3 h 42"/>
                  <a:gd name="T84" fmla="*/ 485 w 675"/>
                  <a:gd name="T85" fmla="*/ 31 h 42"/>
                  <a:gd name="T86" fmla="*/ 490 w 675"/>
                  <a:gd name="T87" fmla="*/ 2 h 42"/>
                  <a:gd name="T88" fmla="*/ 507 w 675"/>
                  <a:gd name="T89" fmla="*/ 41 h 42"/>
                  <a:gd name="T90" fmla="*/ 529 w 675"/>
                  <a:gd name="T91" fmla="*/ 41 h 42"/>
                  <a:gd name="T92" fmla="*/ 559 w 675"/>
                  <a:gd name="T93" fmla="*/ 0 h 42"/>
                  <a:gd name="T94" fmla="*/ 554 w 675"/>
                  <a:gd name="T95" fmla="*/ 28 h 42"/>
                  <a:gd name="T96" fmla="*/ 540 w 675"/>
                  <a:gd name="T97" fmla="*/ 40 h 42"/>
                  <a:gd name="T98" fmla="*/ 559 w 675"/>
                  <a:gd name="T99" fmla="*/ 13 h 42"/>
                  <a:gd name="T100" fmla="*/ 582 w 675"/>
                  <a:gd name="T101" fmla="*/ 35 h 42"/>
                  <a:gd name="T102" fmla="*/ 575 w 675"/>
                  <a:gd name="T103" fmla="*/ 3 h 42"/>
                  <a:gd name="T104" fmla="*/ 615 w 675"/>
                  <a:gd name="T105" fmla="*/ 39 h 42"/>
                  <a:gd name="T106" fmla="*/ 628 w 675"/>
                  <a:gd name="T107" fmla="*/ 1 h 42"/>
                  <a:gd name="T108" fmla="*/ 608 w 675"/>
                  <a:gd name="T109" fmla="*/ 34 h 42"/>
                  <a:gd name="T110" fmla="*/ 661 w 675"/>
                  <a:gd name="T111" fmla="*/ 1 h 42"/>
                  <a:gd name="T112" fmla="*/ 650 w 675"/>
                  <a:gd name="T113" fmla="*/ 2 h 42"/>
                  <a:gd name="T114" fmla="*/ 651 w 675"/>
                  <a:gd name="T115" fmla="*/ 23 h 42"/>
                  <a:gd name="T116" fmla="*/ 659 w 675"/>
                  <a:gd name="T117" fmla="*/ 3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75" h="42">
                    <a:moveTo>
                      <a:pt x="42" y="1"/>
                    </a:move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3"/>
                      <a:pt x="32" y="3"/>
                      <a:pt x="32" y="4"/>
                    </a:cubicBezTo>
                    <a:cubicBezTo>
                      <a:pt x="32" y="5"/>
                      <a:pt x="31" y="7"/>
                      <a:pt x="29" y="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6" y="8"/>
                      <a:pt x="14" y="5"/>
                      <a:pt x="15" y="4"/>
                    </a:cubicBezTo>
                    <a:cubicBezTo>
                      <a:pt x="14" y="3"/>
                      <a:pt x="16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5" y="3"/>
                      <a:pt x="6" y="4"/>
                    </a:cubicBezTo>
                    <a:cubicBezTo>
                      <a:pt x="7" y="5"/>
                      <a:pt x="9" y="8"/>
                      <a:pt x="12" y="1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6" y="37"/>
                      <a:pt x="5" y="39"/>
                      <a:pt x="4" y="39"/>
                    </a:cubicBezTo>
                    <a:cubicBezTo>
                      <a:pt x="3" y="40"/>
                      <a:pt x="2" y="40"/>
                      <a:pt x="0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1" y="40"/>
                      <a:pt x="10" y="39"/>
                      <a:pt x="10" y="38"/>
                    </a:cubicBezTo>
                    <a:cubicBezTo>
                      <a:pt x="10" y="37"/>
                      <a:pt x="11" y="36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8" y="35"/>
                      <a:pt x="29" y="37"/>
                      <a:pt x="29" y="38"/>
                    </a:cubicBezTo>
                    <a:cubicBezTo>
                      <a:pt x="29" y="39"/>
                      <a:pt x="28" y="40"/>
                      <a:pt x="25" y="40"/>
                    </a:cubicBezTo>
                    <a:cubicBezTo>
                      <a:pt x="25" y="40"/>
                      <a:pt x="25" y="40"/>
                      <a:pt x="24" y="40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40" y="40"/>
                      <a:pt x="38" y="39"/>
                      <a:pt x="36" y="36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5" y="6"/>
                      <a:pt x="36" y="4"/>
                      <a:pt x="37" y="3"/>
                    </a:cubicBezTo>
                    <a:cubicBezTo>
                      <a:pt x="38" y="3"/>
                      <a:pt x="40" y="2"/>
                      <a:pt x="42" y="2"/>
                    </a:cubicBezTo>
                    <a:cubicBezTo>
                      <a:pt x="42" y="1"/>
                      <a:pt x="42" y="1"/>
                      <a:pt x="42" y="1"/>
                    </a:cubicBezTo>
                    <a:close/>
                    <a:moveTo>
                      <a:pt x="47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3" y="40"/>
                      <a:pt x="61" y="40"/>
                      <a:pt x="61" y="39"/>
                    </a:cubicBezTo>
                    <a:cubicBezTo>
                      <a:pt x="60" y="38"/>
                      <a:pt x="60" y="37"/>
                      <a:pt x="60" y="35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5"/>
                      <a:pt x="60" y="4"/>
                      <a:pt x="61" y="3"/>
                    </a:cubicBezTo>
                    <a:cubicBezTo>
                      <a:pt x="61" y="3"/>
                      <a:pt x="63" y="2"/>
                      <a:pt x="65" y="2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0" y="2"/>
                      <a:pt x="52" y="3"/>
                      <a:pt x="52" y="3"/>
                    </a:cubicBezTo>
                    <a:cubicBezTo>
                      <a:pt x="53" y="4"/>
                      <a:pt x="53" y="5"/>
                      <a:pt x="53" y="8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7"/>
                      <a:pt x="53" y="38"/>
                      <a:pt x="52" y="39"/>
                    </a:cubicBezTo>
                    <a:cubicBezTo>
                      <a:pt x="51" y="40"/>
                      <a:pt x="50" y="40"/>
                      <a:pt x="47" y="40"/>
                    </a:cubicBezTo>
                    <a:cubicBezTo>
                      <a:pt x="47" y="41"/>
                      <a:pt x="47" y="41"/>
                      <a:pt x="47" y="41"/>
                    </a:cubicBezTo>
                    <a:close/>
                    <a:moveTo>
                      <a:pt x="112" y="40"/>
                    </a:move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8"/>
                      <a:pt x="108" y="37"/>
                      <a:pt x="107" y="35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8" y="30"/>
                      <a:pt x="78" y="31"/>
                      <a:pt x="77" y="31"/>
                    </a:cubicBezTo>
                    <a:cubicBezTo>
                      <a:pt x="76" y="35"/>
                      <a:pt x="74" y="38"/>
                      <a:pt x="73" y="39"/>
                    </a:cubicBezTo>
                    <a:cubicBezTo>
                      <a:pt x="72" y="40"/>
                      <a:pt x="71" y="40"/>
                      <a:pt x="70" y="40"/>
                    </a:cubicBezTo>
                    <a:cubicBezTo>
                      <a:pt x="70" y="41"/>
                      <a:pt x="70" y="41"/>
                      <a:pt x="70" y="41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0" y="40"/>
                      <a:pt x="78" y="39"/>
                      <a:pt x="78" y="37"/>
                    </a:cubicBezTo>
                    <a:cubicBezTo>
                      <a:pt x="78" y="37"/>
                      <a:pt x="78" y="36"/>
                      <a:pt x="79" y="35"/>
                    </a:cubicBezTo>
                    <a:cubicBezTo>
                      <a:pt x="82" y="28"/>
                      <a:pt x="82" y="28"/>
                      <a:pt x="82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0" y="34"/>
                      <a:pt x="100" y="34"/>
                      <a:pt x="100" y="35"/>
                    </a:cubicBezTo>
                    <a:cubicBezTo>
                      <a:pt x="101" y="36"/>
                      <a:pt x="101" y="37"/>
                      <a:pt x="101" y="38"/>
                    </a:cubicBezTo>
                    <a:cubicBezTo>
                      <a:pt x="101" y="39"/>
                      <a:pt x="100" y="40"/>
                      <a:pt x="97" y="40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112" y="41"/>
                      <a:pt x="112" y="41"/>
                      <a:pt x="112" y="41"/>
                    </a:cubicBezTo>
                    <a:cubicBezTo>
                      <a:pt x="112" y="40"/>
                      <a:pt x="112" y="40"/>
                      <a:pt x="112" y="40"/>
                    </a:cubicBezTo>
                    <a:close/>
                    <a:moveTo>
                      <a:pt x="82" y="26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82" y="26"/>
                      <a:pt x="82" y="26"/>
                      <a:pt x="82" y="26"/>
                    </a:cubicBezTo>
                    <a:close/>
                    <a:moveTo>
                      <a:pt x="168" y="1"/>
                    </a:moveTo>
                    <a:cubicBezTo>
                      <a:pt x="156" y="1"/>
                      <a:pt x="156" y="1"/>
                      <a:pt x="156" y="1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9" y="2"/>
                      <a:pt x="121" y="3"/>
                      <a:pt x="122" y="3"/>
                    </a:cubicBezTo>
                    <a:cubicBezTo>
                      <a:pt x="122" y="4"/>
                      <a:pt x="123" y="5"/>
                      <a:pt x="123" y="8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5"/>
                      <a:pt x="122" y="37"/>
                      <a:pt x="121" y="38"/>
                    </a:cubicBezTo>
                    <a:cubicBezTo>
                      <a:pt x="121" y="39"/>
                      <a:pt x="119" y="40"/>
                      <a:pt x="117" y="40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9" y="40"/>
                      <a:pt x="127" y="39"/>
                      <a:pt x="126" y="38"/>
                    </a:cubicBezTo>
                    <a:cubicBezTo>
                      <a:pt x="126" y="37"/>
                      <a:pt x="125" y="35"/>
                      <a:pt x="125" y="32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6"/>
                      <a:pt x="157" y="38"/>
                      <a:pt x="156" y="39"/>
                    </a:cubicBezTo>
                    <a:cubicBezTo>
                      <a:pt x="155" y="39"/>
                      <a:pt x="154" y="40"/>
                      <a:pt x="151" y="40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68" y="41"/>
                      <a:pt x="168" y="41"/>
                      <a:pt x="168" y="41"/>
                    </a:cubicBezTo>
                    <a:cubicBezTo>
                      <a:pt x="168" y="40"/>
                      <a:pt x="168" y="40"/>
                      <a:pt x="168" y="40"/>
                    </a:cubicBezTo>
                    <a:cubicBezTo>
                      <a:pt x="166" y="40"/>
                      <a:pt x="165" y="39"/>
                      <a:pt x="164" y="39"/>
                    </a:cubicBezTo>
                    <a:cubicBezTo>
                      <a:pt x="163" y="38"/>
                      <a:pt x="163" y="37"/>
                      <a:pt x="163" y="35"/>
                    </a:cubicBezTo>
                    <a:cubicBezTo>
                      <a:pt x="163" y="8"/>
                      <a:pt x="163" y="8"/>
                      <a:pt x="163" y="8"/>
                    </a:cubicBezTo>
                    <a:cubicBezTo>
                      <a:pt x="163" y="6"/>
                      <a:pt x="163" y="4"/>
                      <a:pt x="164" y="3"/>
                    </a:cubicBezTo>
                    <a:cubicBezTo>
                      <a:pt x="165" y="3"/>
                      <a:pt x="166" y="2"/>
                      <a:pt x="168" y="2"/>
                    </a:cubicBezTo>
                    <a:cubicBezTo>
                      <a:pt x="168" y="1"/>
                      <a:pt x="168" y="1"/>
                      <a:pt x="168" y="1"/>
                    </a:cubicBezTo>
                    <a:close/>
                    <a:moveTo>
                      <a:pt x="209" y="31"/>
                    </a:moveTo>
                    <a:cubicBezTo>
                      <a:pt x="207" y="31"/>
                      <a:pt x="207" y="31"/>
                      <a:pt x="207" y="31"/>
                    </a:cubicBezTo>
                    <a:cubicBezTo>
                      <a:pt x="206" y="34"/>
                      <a:pt x="204" y="36"/>
                      <a:pt x="203" y="37"/>
                    </a:cubicBezTo>
                    <a:cubicBezTo>
                      <a:pt x="201" y="38"/>
                      <a:pt x="198" y="39"/>
                      <a:pt x="194" y="39"/>
                    </a:cubicBezTo>
                    <a:cubicBezTo>
                      <a:pt x="189" y="39"/>
                      <a:pt x="186" y="39"/>
                      <a:pt x="186" y="39"/>
                    </a:cubicBezTo>
                    <a:cubicBezTo>
                      <a:pt x="185" y="38"/>
                      <a:pt x="185" y="38"/>
                      <a:pt x="185" y="36"/>
                    </a:cubicBezTo>
                    <a:cubicBezTo>
                      <a:pt x="185" y="21"/>
                      <a:pt x="185" y="21"/>
                      <a:pt x="185" y="21"/>
                    </a:cubicBezTo>
                    <a:cubicBezTo>
                      <a:pt x="194" y="22"/>
                      <a:pt x="194" y="22"/>
                      <a:pt x="194" y="22"/>
                    </a:cubicBezTo>
                    <a:cubicBezTo>
                      <a:pt x="197" y="22"/>
                      <a:pt x="198" y="22"/>
                      <a:pt x="199" y="23"/>
                    </a:cubicBezTo>
                    <a:cubicBezTo>
                      <a:pt x="200" y="23"/>
                      <a:pt x="201" y="25"/>
                      <a:pt x="201" y="27"/>
                    </a:cubicBezTo>
                    <a:cubicBezTo>
                      <a:pt x="202" y="27"/>
                      <a:pt x="202" y="27"/>
                      <a:pt x="202" y="27"/>
                    </a:cubicBezTo>
                    <a:cubicBezTo>
                      <a:pt x="202" y="13"/>
                      <a:pt x="202" y="13"/>
                      <a:pt x="202" y="13"/>
                    </a:cubicBezTo>
                    <a:cubicBezTo>
                      <a:pt x="201" y="13"/>
                      <a:pt x="201" y="13"/>
                      <a:pt x="201" y="13"/>
                    </a:cubicBezTo>
                    <a:cubicBezTo>
                      <a:pt x="201" y="16"/>
                      <a:pt x="200" y="17"/>
                      <a:pt x="199" y="18"/>
                    </a:cubicBezTo>
                    <a:cubicBezTo>
                      <a:pt x="198" y="19"/>
                      <a:pt x="197" y="19"/>
                      <a:pt x="194" y="19"/>
                    </a:cubicBezTo>
                    <a:cubicBezTo>
                      <a:pt x="185" y="19"/>
                      <a:pt x="185" y="19"/>
                      <a:pt x="185" y="19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5" y="4"/>
                      <a:pt x="186" y="3"/>
                      <a:pt x="187" y="3"/>
                    </a:cubicBezTo>
                    <a:cubicBezTo>
                      <a:pt x="195" y="3"/>
                      <a:pt x="195" y="3"/>
                      <a:pt x="195" y="3"/>
                    </a:cubicBezTo>
                    <a:cubicBezTo>
                      <a:pt x="199" y="3"/>
                      <a:pt x="201" y="4"/>
                      <a:pt x="202" y="5"/>
                    </a:cubicBezTo>
                    <a:cubicBezTo>
                      <a:pt x="203" y="5"/>
                      <a:pt x="204" y="7"/>
                      <a:pt x="204" y="10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1"/>
                      <a:pt x="206" y="1"/>
                      <a:pt x="206" y="1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3" y="2"/>
                      <a:pt x="173" y="2"/>
                      <a:pt x="173" y="2"/>
                    </a:cubicBezTo>
                    <a:cubicBezTo>
                      <a:pt x="176" y="2"/>
                      <a:pt x="177" y="3"/>
                      <a:pt x="178" y="3"/>
                    </a:cubicBezTo>
                    <a:cubicBezTo>
                      <a:pt x="178" y="4"/>
                      <a:pt x="179" y="6"/>
                      <a:pt x="179" y="8"/>
                    </a:cubicBezTo>
                    <a:cubicBezTo>
                      <a:pt x="179" y="35"/>
                      <a:pt x="179" y="35"/>
                      <a:pt x="179" y="35"/>
                    </a:cubicBezTo>
                    <a:cubicBezTo>
                      <a:pt x="179" y="37"/>
                      <a:pt x="178" y="38"/>
                      <a:pt x="178" y="39"/>
                    </a:cubicBezTo>
                    <a:cubicBezTo>
                      <a:pt x="177" y="39"/>
                      <a:pt x="176" y="40"/>
                      <a:pt x="173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206" y="41"/>
                      <a:pt x="206" y="41"/>
                      <a:pt x="206" y="41"/>
                    </a:cubicBezTo>
                    <a:cubicBezTo>
                      <a:pt x="209" y="31"/>
                      <a:pt x="209" y="31"/>
                      <a:pt x="209" y="31"/>
                    </a:cubicBezTo>
                    <a:close/>
                    <a:moveTo>
                      <a:pt x="255" y="1"/>
                    </a:moveTo>
                    <a:cubicBezTo>
                      <a:pt x="241" y="1"/>
                      <a:pt x="241" y="1"/>
                      <a:pt x="241" y="1"/>
                    </a:cubicBezTo>
                    <a:cubicBezTo>
                      <a:pt x="241" y="2"/>
                      <a:pt x="241" y="2"/>
                      <a:pt x="241" y="2"/>
                    </a:cubicBezTo>
                    <a:cubicBezTo>
                      <a:pt x="244" y="2"/>
                      <a:pt x="245" y="3"/>
                      <a:pt x="246" y="4"/>
                    </a:cubicBezTo>
                    <a:cubicBezTo>
                      <a:pt x="247" y="5"/>
                      <a:pt x="247" y="7"/>
                      <a:pt x="247" y="1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24" y="1"/>
                      <a:pt x="224" y="1"/>
                      <a:pt x="224" y="1"/>
                    </a:cubicBezTo>
                    <a:cubicBezTo>
                      <a:pt x="213" y="1"/>
                      <a:pt x="213" y="1"/>
                      <a:pt x="213" y="1"/>
                    </a:cubicBezTo>
                    <a:cubicBezTo>
                      <a:pt x="213" y="2"/>
                      <a:pt x="213" y="2"/>
                      <a:pt x="213" y="2"/>
                    </a:cubicBezTo>
                    <a:cubicBezTo>
                      <a:pt x="215" y="2"/>
                      <a:pt x="217" y="3"/>
                      <a:pt x="219" y="5"/>
                    </a:cubicBezTo>
                    <a:cubicBezTo>
                      <a:pt x="219" y="32"/>
                      <a:pt x="219" y="32"/>
                      <a:pt x="219" y="32"/>
                    </a:cubicBezTo>
                    <a:cubicBezTo>
                      <a:pt x="219" y="35"/>
                      <a:pt x="219" y="37"/>
                      <a:pt x="218" y="38"/>
                    </a:cubicBezTo>
                    <a:cubicBezTo>
                      <a:pt x="217" y="39"/>
                      <a:pt x="216" y="40"/>
                      <a:pt x="213" y="40"/>
                    </a:cubicBezTo>
                    <a:cubicBezTo>
                      <a:pt x="213" y="41"/>
                      <a:pt x="213" y="41"/>
                      <a:pt x="213" y="41"/>
                    </a:cubicBezTo>
                    <a:cubicBezTo>
                      <a:pt x="228" y="41"/>
                      <a:pt x="228" y="41"/>
                      <a:pt x="228" y="41"/>
                    </a:cubicBezTo>
                    <a:cubicBezTo>
                      <a:pt x="228" y="40"/>
                      <a:pt x="228" y="40"/>
                      <a:pt x="228" y="40"/>
                    </a:cubicBezTo>
                    <a:cubicBezTo>
                      <a:pt x="225" y="40"/>
                      <a:pt x="224" y="39"/>
                      <a:pt x="223" y="38"/>
                    </a:cubicBezTo>
                    <a:cubicBezTo>
                      <a:pt x="222" y="37"/>
                      <a:pt x="222" y="35"/>
                      <a:pt x="222" y="32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49" y="41"/>
                      <a:pt x="249" y="41"/>
                      <a:pt x="249" y="41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10"/>
                      <a:pt x="250" y="10"/>
                      <a:pt x="250" y="10"/>
                    </a:cubicBezTo>
                    <a:cubicBezTo>
                      <a:pt x="250" y="7"/>
                      <a:pt x="250" y="5"/>
                      <a:pt x="251" y="4"/>
                    </a:cubicBezTo>
                    <a:cubicBezTo>
                      <a:pt x="251" y="3"/>
                      <a:pt x="253" y="2"/>
                      <a:pt x="255" y="2"/>
                    </a:cubicBezTo>
                    <a:cubicBezTo>
                      <a:pt x="255" y="1"/>
                      <a:pt x="255" y="1"/>
                      <a:pt x="255" y="1"/>
                    </a:cubicBezTo>
                    <a:close/>
                    <a:moveTo>
                      <a:pt x="329" y="1"/>
                    </a:moveTo>
                    <a:cubicBezTo>
                      <a:pt x="315" y="1"/>
                      <a:pt x="315" y="1"/>
                      <a:pt x="315" y="1"/>
                    </a:cubicBezTo>
                    <a:cubicBezTo>
                      <a:pt x="315" y="2"/>
                      <a:pt x="315" y="2"/>
                      <a:pt x="315" y="2"/>
                    </a:cubicBezTo>
                    <a:cubicBezTo>
                      <a:pt x="317" y="2"/>
                      <a:pt x="319" y="3"/>
                      <a:pt x="320" y="4"/>
                    </a:cubicBezTo>
                    <a:cubicBezTo>
                      <a:pt x="320" y="5"/>
                      <a:pt x="321" y="7"/>
                      <a:pt x="321" y="10"/>
                    </a:cubicBezTo>
                    <a:cubicBezTo>
                      <a:pt x="321" y="26"/>
                      <a:pt x="321" y="26"/>
                      <a:pt x="321" y="26"/>
                    </a:cubicBezTo>
                    <a:cubicBezTo>
                      <a:pt x="321" y="31"/>
                      <a:pt x="320" y="33"/>
                      <a:pt x="319" y="35"/>
                    </a:cubicBezTo>
                    <a:cubicBezTo>
                      <a:pt x="317" y="38"/>
                      <a:pt x="314" y="39"/>
                      <a:pt x="309" y="39"/>
                    </a:cubicBezTo>
                    <a:cubicBezTo>
                      <a:pt x="302" y="39"/>
                      <a:pt x="299" y="35"/>
                      <a:pt x="299" y="27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299" y="5"/>
                      <a:pt x="299" y="4"/>
                      <a:pt x="300" y="3"/>
                    </a:cubicBezTo>
                    <a:cubicBezTo>
                      <a:pt x="301" y="3"/>
                      <a:pt x="302" y="2"/>
                      <a:pt x="304" y="2"/>
                    </a:cubicBezTo>
                    <a:cubicBezTo>
                      <a:pt x="304" y="1"/>
                      <a:pt x="304" y="1"/>
                      <a:pt x="304" y="1"/>
                    </a:cubicBezTo>
                    <a:cubicBezTo>
                      <a:pt x="287" y="1"/>
                      <a:pt x="287" y="1"/>
                      <a:pt x="287" y="1"/>
                    </a:cubicBezTo>
                    <a:cubicBezTo>
                      <a:pt x="287" y="2"/>
                      <a:pt x="287" y="2"/>
                      <a:pt x="287" y="2"/>
                    </a:cubicBezTo>
                    <a:cubicBezTo>
                      <a:pt x="290" y="2"/>
                      <a:pt x="291" y="3"/>
                      <a:pt x="292" y="3"/>
                    </a:cubicBezTo>
                    <a:cubicBezTo>
                      <a:pt x="293" y="4"/>
                      <a:pt x="293" y="5"/>
                      <a:pt x="293" y="8"/>
                    </a:cubicBezTo>
                    <a:cubicBezTo>
                      <a:pt x="293" y="27"/>
                      <a:pt x="293" y="27"/>
                      <a:pt x="293" y="27"/>
                    </a:cubicBezTo>
                    <a:cubicBezTo>
                      <a:pt x="293" y="37"/>
                      <a:pt x="298" y="42"/>
                      <a:pt x="308" y="42"/>
                    </a:cubicBezTo>
                    <a:cubicBezTo>
                      <a:pt x="318" y="42"/>
                      <a:pt x="324" y="36"/>
                      <a:pt x="323" y="26"/>
                    </a:cubicBezTo>
                    <a:cubicBezTo>
                      <a:pt x="323" y="10"/>
                      <a:pt x="323" y="10"/>
                      <a:pt x="323" y="10"/>
                    </a:cubicBezTo>
                    <a:cubicBezTo>
                      <a:pt x="323" y="7"/>
                      <a:pt x="324" y="5"/>
                      <a:pt x="325" y="4"/>
                    </a:cubicBezTo>
                    <a:cubicBezTo>
                      <a:pt x="325" y="3"/>
                      <a:pt x="327" y="2"/>
                      <a:pt x="329" y="2"/>
                    </a:cubicBezTo>
                    <a:cubicBezTo>
                      <a:pt x="329" y="1"/>
                      <a:pt x="329" y="1"/>
                      <a:pt x="329" y="1"/>
                    </a:cubicBezTo>
                    <a:close/>
                    <a:moveTo>
                      <a:pt x="376" y="1"/>
                    </a:moveTo>
                    <a:cubicBezTo>
                      <a:pt x="362" y="1"/>
                      <a:pt x="362" y="1"/>
                      <a:pt x="362" y="1"/>
                    </a:cubicBezTo>
                    <a:cubicBezTo>
                      <a:pt x="362" y="2"/>
                      <a:pt x="362" y="2"/>
                      <a:pt x="362" y="2"/>
                    </a:cubicBezTo>
                    <a:cubicBezTo>
                      <a:pt x="364" y="2"/>
                      <a:pt x="366" y="3"/>
                      <a:pt x="366" y="4"/>
                    </a:cubicBezTo>
                    <a:cubicBezTo>
                      <a:pt x="367" y="5"/>
                      <a:pt x="367" y="7"/>
                      <a:pt x="367" y="1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34" y="1"/>
                      <a:pt x="334" y="1"/>
                      <a:pt x="334" y="1"/>
                    </a:cubicBezTo>
                    <a:cubicBezTo>
                      <a:pt x="334" y="2"/>
                      <a:pt x="334" y="2"/>
                      <a:pt x="334" y="2"/>
                    </a:cubicBezTo>
                    <a:cubicBezTo>
                      <a:pt x="336" y="2"/>
                      <a:pt x="338" y="3"/>
                      <a:pt x="340" y="5"/>
                    </a:cubicBezTo>
                    <a:cubicBezTo>
                      <a:pt x="340" y="32"/>
                      <a:pt x="340" y="32"/>
                      <a:pt x="340" y="32"/>
                    </a:cubicBezTo>
                    <a:cubicBezTo>
                      <a:pt x="340" y="35"/>
                      <a:pt x="339" y="37"/>
                      <a:pt x="338" y="38"/>
                    </a:cubicBezTo>
                    <a:cubicBezTo>
                      <a:pt x="338" y="39"/>
                      <a:pt x="336" y="40"/>
                      <a:pt x="334" y="40"/>
                    </a:cubicBezTo>
                    <a:cubicBezTo>
                      <a:pt x="334" y="41"/>
                      <a:pt x="334" y="41"/>
                      <a:pt x="334" y="41"/>
                    </a:cubicBezTo>
                    <a:cubicBezTo>
                      <a:pt x="348" y="41"/>
                      <a:pt x="348" y="41"/>
                      <a:pt x="348" y="41"/>
                    </a:cubicBezTo>
                    <a:cubicBezTo>
                      <a:pt x="348" y="40"/>
                      <a:pt x="348" y="40"/>
                      <a:pt x="348" y="40"/>
                    </a:cubicBezTo>
                    <a:cubicBezTo>
                      <a:pt x="346" y="40"/>
                      <a:pt x="344" y="39"/>
                      <a:pt x="343" y="38"/>
                    </a:cubicBezTo>
                    <a:cubicBezTo>
                      <a:pt x="343" y="37"/>
                      <a:pt x="342" y="35"/>
                      <a:pt x="342" y="32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69" y="41"/>
                      <a:pt x="369" y="41"/>
                      <a:pt x="369" y="41"/>
                    </a:cubicBezTo>
                    <a:cubicBezTo>
                      <a:pt x="370" y="41"/>
                      <a:pt x="370" y="41"/>
                      <a:pt x="370" y="41"/>
                    </a:cubicBezTo>
                    <a:cubicBezTo>
                      <a:pt x="370" y="10"/>
                      <a:pt x="370" y="10"/>
                      <a:pt x="370" y="10"/>
                    </a:cubicBezTo>
                    <a:cubicBezTo>
                      <a:pt x="370" y="7"/>
                      <a:pt x="371" y="5"/>
                      <a:pt x="371" y="4"/>
                    </a:cubicBezTo>
                    <a:cubicBezTo>
                      <a:pt x="372" y="3"/>
                      <a:pt x="373" y="2"/>
                      <a:pt x="376" y="2"/>
                    </a:cubicBezTo>
                    <a:cubicBezTo>
                      <a:pt x="376" y="1"/>
                      <a:pt x="376" y="1"/>
                      <a:pt x="376" y="1"/>
                    </a:cubicBezTo>
                    <a:close/>
                    <a:moveTo>
                      <a:pt x="381" y="41"/>
                    </a:moveTo>
                    <a:cubicBezTo>
                      <a:pt x="399" y="41"/>
                      <a:pt x="399" y="41"/>
                      <a:pt x="399" y="41"/>
                    </a:cubicBezTo>
                    <a:cubicBezTo>
                      <a:pt x="399" y="40"/>
                      <a:pt x="399" y="40"/>
                      <a:pt x="399" y="40"/>
                    </a:cubicBezTo>
                    <a:cubicBezTo>
                      <a:pt x="396" y="40"/>
                      <a:pt x="395" y="40"/>
                      <a:pt x="394" y="39"/>
                    </a:cubicBezTo>
                    <a:cubicBezTo>
                      <a:pt x="393" y="38"/>
                      <a:pt x="393" y="37"/>
                      <a:pt x="393" y="35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5"/>
                      <a:pt x="393" y="4"/>
                      <a:pt x="394" y="3"/>
                    </a:cubicBezTo>
                    <a:cubicBezTo>
                      <a:pt x="395" y="3"/>
                      <a:pt x="396" y="2"/>
                      <a:pt x="399" y="2"/>
                    </a:cubicBezTo>
                    <a:cubicBezTo>
                      <a:pt x="399" y="1"/>
                      <a:pt x="399" y="1"/>
                      <a:pt x="399" y="1"/>
                    </a:cubicBezTo>
                    <a:cubicBezTo>
                      <a:pt x="381" y="1"/>
                      <a:pt x="381" y="1"/>
                      <a:pt x="381" y="1"/>
                    </a:cubicBezTo>
                    <a:cubicBezTo>
                      <a:pt x="381" y="2"/>
                      <a:pt x="381" y="2"/>
                      <a:pt x="381" y="2"/>
                    </a:cubicBezTo>
                    <a:cubicBezTo>
                      <a:pt x="383" y="2"/>
                      <a:pt x="385" y="3"/>
                      <a:pt x="385" y="3"/>
                    </a:cubicBezTo>
                    <a:cubicBezTo>
                      <a:pt x="386" y="4"/>
                      <a:pt x="386" y="5"/>
                      <a:pt x="386" y="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37"/>
                      <a:pt x="386" y="38"/>
                      <a:pt x="385" y="39"/>
                    </a:cubicBezTo>
                    <a:cubicBezTo>
                      <a:pt x="385" y="40"/>
                      <a:pt x="383" y="40"/>
                      <a:pt x="381" y="40"/>
                    </a:cubicBezTo>
                    <a:cubicBezTo>
                      <a:pt x="381" y="41"/>
                      <a:pt x="381" y="41"/>
                      <a:pt x="381" y="41"/>
                    </a:cubicBezTo>
                    <a:close/>
                    <a:moveTo>
                      <a:pt x="445" y="1"/>
                    </a:moveTo>
                    <a:cubicBezTo>
                      <a:pt x="433" y="1"/>
                      <a:pt x="433" y="1"/>
                      <a:pt x="433" y="1"/>
                    </a:cubicBezTo>
                    <a:cubicBezTo>
                      <a:pt x="433" y="2"/>
                      <a:pt x="433" y="2"/>
                      <a:pt x="433" y="2"/>
                    </a:cubicBezTo>
                    <a:cubicBezTo>
                      <a:pt x="436" y="2"/>
                      <a:pt x="437" y="3"/>
                      <a:pt x="437" y="5"/>
                    </a:cubicBezTo>
                    <a:cubicBezTo>
                      <a:pt x="437" y="6"/>
                      <a:pt x="437" y="7"/>
                      <a:pt x="436" y="8"/>
                    </a:cubicBezTo>
                    <a:cubicBezTo>
                      <a:pt x="436" y="9"/>
                      <a:pt x="436" y="9"/>
                      <a:pt x="436" y="9"/>
                    </a:cubicBezTo>
                    <a:cubicBezTo>
                      <a:pt x="427" y="32"/>
                      <a:pt x="427" y="32"/>
                      <a:pt x="427" y="32"/>
                    </a:cubicBezTo>
                    <a:cubicBezTo>
                      <a:pt x="418" y="11"/>
                      <a:pt x="418" y="11"/>
                      <a:pt x="418" y="11"/>
                    </a:cubicBezTo>
                    <a:cubicBezTo>
                      <a:pt x="417" y="10"/>
                      <a:pt x="417" y="9"/>
                      <a:pt x="416" y="8"/>
                    </a:cubicBezTo>
                    <a:cubicBezTo>
                      <a:pt x="416" y="6"/>
                      <a:pt x="415" y="5"/>
                      <a:pt x="415" y="5"/>
                    </a:cubicBezTo>
                    <a:cubicBezTo>
                      <a:pt x="415" y="3"/>
                      <a:pt x="416" y="2"/>
                      <a:pt x="420" y="2"/>
                    </a:cubicBezTo>
                    <a:cubicBezTo>
                      <a:pt x="420" y="1"/>
                      <a:pt x="420" y="1"/>
                      <a:pt x="420" y="1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4" y="2"/>
                      <a:pt x="404" y="2"/>
                      <a:pt x="404" y="2"/>
                    </a:cubicBezTo>
                    <a:cubicBezTo>
                      <a:pt x="405" y="2"/>
                      <a:pt x="406" y="3"/>
                      <a:pt x="407" y="4"/>
                    </a:cubicBezTo>
                    <a:cubicBezTo>
                      <a:pt x="408" y="4"/>
                      <a:pt x="409" y="6"/>
                      <a:pt x="410" y="9"/>
                    </a:cubicBezTo>
                    <a:cubicBezTo>
                      <a:pt x="425" y="41"/>
                      <a:pt x="425" y="41"/>
                      <a:pt x="425" y="41"/>
                    </a:cubicBezTo>
                    <a:cubicBezTo>
                      <a:pt x="426" y="41"/>
                      <a:pt x="426" y="41"/>
                      <a:pt x="426" y="41"/>
                    </a:cubicBezTo>
                    <a:cubicBezTo>
                      <a:pt x="439" y="8"/>
                      <a:pt x="439" y="8"/>
                      <a:pt x="439" y="8"/>
                    </a:cubicBezTo>
                    <a:cubicBezTo>
                      <a:pt x="440" y="5"/>
                      <a:pt x="441" y="4"/>
                      <a:pt x="442" y="3"/>
                    </a:cubicBezTo>
                    <a:cubicBezTo>
                      <a:pt x="442" y="3"/>
                      <a:pt x="443" y="2"/>
                      <a:pt x="445" y="2"/>
                    </a:cubicBezTo>
                    <a:cubicBezTo>
                      <a:pt x="445" y="1"/>
                      <a:pt x="445" y="1"/>
                      <a:pt x="445" y="1"/>
                    </a:cubicBezTo>
                    <a:close/>
                    <a:moveTo>
                      <a:pt x="485" y="31"/>
                    </a:moveTo>
                    <a:cubicBezTo>
                      <a:pt x="484" y="31"/>
                      <a:pt x="484" y="31"/>
                      <a:pt x="484" y="31"/>
                    </a:cubicBezTo>
                    <a:cubicBezTo>
                      <a:pt x="482" y="34"/>
                      <a:pt x="481" y="36"/>
                      <a:pt x="479" y="37"/>
                    </a:cubicBezTo>
                    <a:cubicBezTo>
                      <a:pt x="477" y="38"/>
                      <a:pt x="474" y="39"/>
                      <a:pt x="471" y="39"/>
                    </a:cubicBezTo>
                    <a:cubicBezTo>
                      <a:pt x="466" y="39"/>
                      <a:pt x="463" y="39"/>
                      <a:pt x="463" y="39"/>
                    </a:cubicBezTo>
                    <a:cubicBezTo>
                      <a:pt x="462" y="38"/>
                      <a:pt x="461" y="38"/>
                      <a:pt x="461" y="36"/>
                    </a:cubicBezTo>
                    <a:cubicBezTo>
                      <a:pt x="461" y="21"/>
                      <a:pt x="461" y="21"/>
                      <a:pt x="461" y="21"/>
                    </a:cubicBezTo>
                    <a:cubicBezTo>
                      <a:pt x="471" y="22"/>
                      <a:pt x="471" y="22"/>
                      <a:pt x="471" y="22"/>
                    </a:cubicBezTo>
                    <a:cubicBezTo>
                      <a:pt x="473" y="22"/>
                      <a:pt x="475" y="22"/>
                      <a:pt x="476" y="23"/>
                    </a:cubicBezTo>
                    <a:cubicBezTo>
                      <a:pt x="477" y="23"/>
                      <a:pt x="477" y="25"/>
                      <a:pt x="477" y="27"/>
                    </a:cubicBezTo>
                    <a:cubicBezTo>
                      <a:pt x="479" y="27"/>
                      <a:pt x="479" y="27"/>
                      <a:pt x="479" y="27"/>
                    </a:cubicBezTo>
                    <a:cubicBezTo>
                      <a:pt x="479" y="13"/>
                      <a:pt x="479" y="13"/>
                      <a:pt x="479" y="13"/>
                    </a:cubicBezTo>
                    <a:cubicBezTo>
                      <a:pt x="477" y="13"/>
                      <a:pt x="477" y="13"/>
                      <a:pt x="477" y="13"/>
                    </a:cubicBezTo>
                    <a:cubicBezTo>
                      <a:pt x="477" y="16"/>
                      <a:pt x="477" y="17"/>
                      <a:pt x="476" y="18"/>
                    </a:cubicBezTo>
                    <a:cubicBezTo>
                      <a:pt x="475" y="19"/>
                      <a:pt x="473" y="19"/>
                      <a:pt x="471" y="19"/>
                    </a:cubicBezTo>
                    <a:cubicBezTo>
                      <a:pt x="461" y="19"/>
                      <a:pt x="461" y="19"/>
                      <a:pt x="461" y="19"/>
                    </a:cubicBezTo>
                    <a:cubicBezTo>
                      <a:pt x="461" y="5"/>
                      <a:pt x="461" y="5"/>
                      <a:pt x="461" y="5"/>
                    </a:cubicBezTo>
                    <a:cubicBezTo>
                      <a:pt x="461" y="4"/>
                      <a:pt x="462" y="3"/>
                      <a:pt x="463" y="3"/>
                    </a:cubicBezTo>
                    <a:cubicBezTo>
                      <a:pt x="472" y="3"/>
                      <a:pt x="472" y="3"/>
                      <a:pt x="472" y="3"/>
                    </a:cubicBezTo>
                    <a:cubicBezTo>
                      <a:pt x="475" y="3"/>
                      <a:pt x="477" y="4"/>
                      <a:pt x="478" y="5"/>
                    </a:cubicBezTo>
                    <a:cubicBezTo>
                      <a:pt x="480" y="5"/>
                      <a:pt x="480" y="7"/>
                      <a:pt x="481" y="10"/>
                    </a:cubicBezTo>
                    <a:cubicBezTo>
                      <a:pt x="482" y="10"/>
                      <a:pt x="482" y="10"/>
                      <a:pt x="482" y="10"/>
                    </a:cubicBezTo>
                    <a:cubicBezTo>
                      <a:pt x="482" y="1"/>
                      <a:pt x="482" y="1"/>
                      <a:pt x="482" y="1"/>
                    </a:cubicBezTo>
                    <a:cubicBezTo>
                      <a:pt x="450" y="1"/>
                      <a:pt x="450" y="1"/>
                      <a:pt x="450" y="1"/>
                    </a:cubicBezTo>
                    <a:cubicBezTo>
                      <a:pt x="450" y="2"/>
                      <a:pt x="450" y="2"/>
                      <a:pt x="450" y="2"/>
                    </a:cubicBezTo>
                    <a:cubicBezTo>
                      <a:pt x="452" y="2"/>
                      <a:pt x="454" y="3"/>
                      <a:pt x="454" y="3"/>
                    </a:cubicBezTo>
                    <a:cubicBezTo>
                      <a:pt x="455" y="4"/>
                      <a:pt x="455" y="6"/>
                      <a:pt x="455" y="8"/>
                    </a:cubicBezTo>
                    <a:cubicBezTo>
                      <a:pt x="455" y="35"/>
                      <a:pt x="455" y="35"/>
                      <a:pt x="455" y="35"/>
                    </a:cubicBezTo>
                    <a:cubicBezTo>
                      <a:pt x="455" y="37"/>
                      <a:pt x="455" y="38"/>
                      <a:pt x="454" y="39"/>
                    </a:cubicBezTo>
                    <a:cubicBezTo>
                      <a:pt x="454" y="39"/>
                      <a:pt x="452" y="40"/>
                      <a:pt x="450" y="40"/>
                    </a:cubicBezTo>
                    <a:cubicBezTo>
                      <a:pt x="450" y="41"/>
                      <a:pt x="450" y="41"/>
                      <a:pt x="450" y="41"/>
                    </a:cubicBezTo>
                    <a:cubicBezTo>
                      <a:pt x="483" y="41"/>
                      <a:pt x="483" y="41"/>
                      <a:pt x="483" y="41"/>
                    </a:cubicBezTo>
                    <a:cubicBezTo>
                      <a:pt x="485" y="31"/>
                      <a:pt x="485" y="31"/>
                      <a:pt x="485" y="31"/>
                    </a:cubicBezTo>
                    <a:close/>
                    <a:moveTo>
                      <a:pt x="529" y="40"/>
                    </a:moveTo>
                    <a:cubicBezTo>
                      <a:pt x="527" y="40"/>
                      <a:pt x="525" y="39"/>
                      <a:pt x="524" y="37"/>
                    </a:cubicBezTo>
                    <a:cubicBezTo>
                      <a:pt x="511" y="22"/>
                      <a:pt x="511" y="22"/>
                      <a:pt x="511" y="22"/>
                    </a:cubicBezTo>
                    <a:cubicBezTo>
                      <a:pt x="519" y="21"/>
                      <a:pt x="522" y="17"/>
                      <a:pt x="522" y="12"/>
                    </a:cubicBezTo>
                    <a:cubicBezTo>
                      <a:pt x="522" y="5"/>
                      <a:pt x="517" y="1"/>
                      <a:pt x="507" y="1"/>
                    </a:cubicBezTo>
                    <a:cubicBezTo>
                      <a:pt x="490" y="1"/>
                      <a:pt x="490" y="1"/>
                      <a:pt x="490" y="1"/>
                    </a:cubicBezTo>
                    <a:cubicBezTo>
                      <a:pt x="490" y="2"/>
                      <a:pt x="490" y="2"/>
                      <a:pt x="490" y="2"/>
                    </a:cubicBezTo>
                    <a:cubicBezTo>
                      <a:pt x="493" y="2"/>
                      <a:pt x="494" y="3"/>
                      <a:pt x="494" y="3"/>
                    </a:cubicBezTo>
                    <a:cubicBezTo>
                      <a:pt x="495" y="4"/>
                      <a:pt x="495" y="5"/>
                      <a:pt x="495" y="8"/>
                    </a:cubicBezTo>
                    <a:cubicBezTo>
                      <a:pt x="495" y="34"/>
                      <a:pt x="495" y="34"/>
                      <a:pt x="495" y="34"/>
                    </a:cubicBezTo>
                    <a:cubicBezTo>
                      <a:pt x="495" y="37"/>
                      <a:pt x="495" y="38"/>
                      <a:pt x="494" y="39"/>
                    </a:cubicBezTo>
                    <a:cubicBezTo>
                      <a:pt x="494" y="39"/>
                      <a:pt x="493" y="40"/>
                      <a:pt x="490" y="40"/>
                    </a:cubicBezTo>
                    <a:cubicBezTo>
                      <a:pt x="490" y="41"/>
                      <a:pt x="490" y="41"/>
                      <a:pt x="490" y="41"/>
                    </a:cubicBezTo>
                    <a:cubicBezTo>
                      <a:pt x="507" y="41"/>
                      <a:pt x="507" y="41"/>
                      <a:pt x="507" y="41"/>
                    </a:cubicBezTo>
                    <a:cubicBezTo>
                      <a:pt x="507" y="40"/>
                      <a:pt x="507" y="40"/>
                      <a:pt x="507" y="40"/>
                    </a:cubicBezTo>
                    <a:cubicBezTo>
                      <a:pt x="505" y="40"/>
                      <a:pt x="503" y="39"/>
                      <a:pt x="502" y="39"/>
                    </a:cubicBezTo>
                    <a:cubicBezTo>
                      <a:pt x="502" y="38"/>
                      <a:pt x="502" y="37"/>
                      <a:pt x="502" y="35"/>
                    </a:cubicBezTo>
                    <a:cubicBezTo>
                      <a:pt x="502" y="23"/>
                      <a:pt x="502" y="23"/>
                      <a:pt x="502" y="23"/>
                    </a:cubicBezTo>
                    <a:cubicBezTo>
                      <a:pt x="505" y="23"/>
                      <a:pt x="505" y="23"/>
                      <a:pt x="505" y="23"/>
                    </a:cubicBezTo>
                    <a:cubicBezTo>
                      <a:pt x="519" y="41"/>
                      <a:pt x="519" y="41"/>
                      <a:pt x="519" y="41"/>
                    </a:cubicBezTo>
                    <a:cubicBezTo>
                      <a:pt x="529" y="41"/>
                      <a:pt x="529" y="41"/>
                      <a:pt x="529" y="41"/>
                    </a:cubicBezTo>
                    <a:cubicBezTo>
                      <a:pt x="529" y="40"/>
                      <a:pt x="529" y="40"/>
                      <a:pt x="529" y="40"/>
                    </a:cubicBezTo>
                    <a:close/>
                    <a:moveTo>
                      <a:pt x="502" y="5"/>
                    </a:moveTo>
                    <a:cubicBezTo>
                      <a:pt x="501" y="4"/>
                      <a:pt x="502" y="3"/>
                      <a:pt x="505" y="3"/>
                    </a:cubicBezTo>
                    <a:cubicBezTo>
                      <a:pt x="512" y="3"/>
                      <a:pt x="516" y="6"/>
                      <a:pt x="516" y="12"/>
                    </a:cubicBezTo>
                    <a:cubicBezTo>
                      <a:pt x="516" y="18"/>
                      <a:pt x="511" y="21"/>
                      <a:pt x="502" y="20"/>
                    </a:cubicBezTo>
                    <a:cubicBezTo>
                      <a:pt x="502" y="5"/>
                      <a:pt x="502" y="5"/>
                      <a:pt x="502" y="5"/>
                    </a:cubicBezTo>
                    <a:close/>
                    <a:moveTo>
                      <a:pt x="559" y="0"/>
                    </a:moveTo>
                    <a:cubicBezTo>
                      <a:pt x="558" y="0"/>
                      <a:pt x="558" y="0"/>
                      <a:pt x="558" y="0"/>
                    </a:cubicBezTo>
                    <a:cubicBezTo>
                      <a:pt x="558" y="2"/>
                      <a:pt x="557" y="2"/>
                      <a:pt x="556" y="2"/>
                    </a:cubicBezTo>
                    <a:cubicBezTo>
                      <a:pt x="556" y="2"/>
                      <a:pt x="555" y="2"/>
                      <a:pt x="554" y="2"/>
                    </a:cubicBezTo>
                    <a:cubicBezTo>
                      <a:pt x="551" y="1"/>
                      <a:pt x="549" y="0"/>
                      <a:pt x="548" y="0"/>
                    </a:cubicBezTo>
                    <a:cubicBezTo>
                      <a:pt x="541" y="1"/>
                      <a:pt x="537" y="4"/>
                      <a:pt x="537" y="10"/>
                    </a:cubicBezTo>
                    <a:cubicBezTo>
                      <a:pt x="536" y="15"/>
                      <a:pt x="540" y="19"/>
                      <a:pt x="546" y="23"/>
                    </a:cubicBezTo>
                    <a:cubicBezTo>
                      <a:pt x="550" y="25"/>
                      <a:pt x="553" y="27"/>
                      <a:pt x="554" y="28"/>
                    </a:cubicBezTo>
                    <a:cubicBezTo>
                      <a:pt x="556" y="29"/>
                      <a:pt x="556" y="31"/>
                      <a:pt x="556" y="33"/>
                    </a:cubicBezTo>
                    <a:cubicBezTo>
                      <a:pt x="556" y="37"/>
                      <a:pt x="553" y="40"/>
                      <a:pt x="549" y="40"/>
                    </a:cubicBezTo>
                    <a:cubicBezTo>
                      <a:pt x="543" y="40"/>
                      <a:pt x="539" y="36"/>
                      <a:pt x="536" y="29"/>
                    </a:cubicBezTo>
                    <a:cubicBezTo>
                      <a:pt x="535" y="29"/>
                      <a:pt x="535" y="29"/>
                      <a:pt x="535" y="29"/>
                    </a:cubicBezTo>
                    <a:cubicBezTo>
                      <a:pt x="537" y="41"/>
                      <a:pt x="537" y="41"/>
                      <a:pt x="537" y="41"/>
                    </a:cubicBezTo>
                    <a:cubicBezTo>
                      <a:pt x="538" y="41"/>
                      <a:pt x="538" y="41"/>
                      <a:pt x="538" y="41"/>
                    </a:cubicBezTo>
                    <a:cubicBezTo>
                      <a:pt x="538" y="41"/>
                      <a:pt x="539" y="40"/>
                      <a:pt x="540" y="40"/>
                    </a:cubicBezTo>
                    <a:cubicBezTo>
                      <a:pt x="540" y="40"/>
                      <a:pt x="541" y="40"/>
                      <a:pt x="543" y="41"/>
                    </a:cubicBezTo>
                    <a:cubicBezTo>
                      <a:pt x="545" y="41"/>
                      <a:pt x="548" y="42"/>
                      <a:pt x="549" y="42"/>
                    </a:cubicBezTo>
                    <a:cubicBezTo>
                      <a:pt x="557" y="41"/>
                      <a:pt x="561" y="38"/>
                      <a:pt x="562" y="31"/>
                    </a:cubicBezTo>
                    <a:cubicBezTo>
                      <a:pt x="561" y="25"/>
                      <a:pt x="557" y="20"/>
                      <a:pt x="551" y="18"/>
                    </a:cubicBezTo>
                    <a:cubicBezTo>
                      <a:pt x="546" y="15"/>
                      <a:pt x="543" y="12"/>
                      <a:pt x="542" y="8"/>
                    </a:cubicBezTo>
                    <a:cubicBezTo>
                      <a:pt x="542" y="5"/>
                      <a:pt x="544" y="3"/>
                      <a:pt x="548" y="3"/>
                    </a:cubicBezTo>
                    <a:cubicBezTo>
                      <a:pt x="554" y="3"/>
                      <a:pt x="558" y="6"/>
                      <a:pt x="559" y="13"/>
                    </a:cubicBezTo>
                    <a:cubicBezTo>
                      <a:pt x="561" y="13"/>
                      <a:pt x="561" y="13"/>
                      <a:pt x="561" y="13"/>
                    </a:cubicBezTo>
                    <a:cubicBezTo>
                      <a:pt x="559" y="0"/>
                      <a:pt x="559" y="0"/>
                      <a:pt x="559" y="0"/>
                    </a:cubicBezTo>
                    <a:close/>
                    <a:moveTo>
                      <a:pt x="570" y="41"/>
                    </a:moveTo>
                    <a:cubicBezTo>
                      <a:pt x="588" y="41"/>
                      <a:pt x="588" y="41"/>
                      <a:pt x="588" y="41"/>
                    </a:cubicBezTo>
                    <a:cubicBezTo>
                      <a:pt x="588" y="40"/>
                      <a:pt x="588" y="40"/>
                      <a:pt x="588" y="40"/>
                    </a:cubicBezTo>
                    <a:cubicBezTo>
                      <a:pt x="586" y="40"/>
                      <a:pt x="584" y="40"/>
                      <a:pt x="583" y="39"/>
                    </a:cubicBezTo>
                    <a:cubicBezTo>
                      <a:pt x="583" y="38"/>
                      <a:pt x="582" y="37"/>
                      <a:pt x="582" y="35"/>
                    </a:cubicBezTo>
                    <a:cubicBezTo>
                      <a:pt x="582" y="8"/>
                      <a:pt x="582" y="8"/>
                      <a:pt x="582" y="8"/>
                    </a:cubicBezTo>
                    <a:cubicBezTo>
                      <a:pt x="582" y="5"/>
                      <a:pt x="583" y="4"/>
                      <a:pt x="583" y="3"/>
                    </a:cubicBezTo>
                    <a:cubicBezTo>
                      <a:pt x="584" y="3"/>
                      <a:pt x="586" y="2"/>
                      <a:pt x="588" y="2"/>
                    </a:cubicBezTo>
                    <a:cubicBezTo>
                      <a:pt x="588" y="1"/>
                      <a:pt x="588" y="1"/>
                      <a:pt x="588" y="1"/>
                    </a:cubicBezTo>
                    <a:cubicBezTo>
                      <a:pt x="570" y="1"/>
                      <a:pt x="570" y="1"/>
                      <a:pt x="570" y="1"/>
                    </a:cubicBezTo>
                    <a:cubicBezTo>
                      <a:pt x="570" y="2"/>
                      <a:pt x="570" y="2"/>
                      <a:pt x="570" y="2"/>
                    </a:cubicBezTo>
                    <a:cubicBezTo>
                      <a:pt x="573" y="2"/>
                      <a:pt x="574" y="3"/>
                      <a:pt x="575" y="3"/>
                    </a:cubicBezTo>
                    <a:cubicBezTo>
                      <a:pt x="576" y="4"/>
                      <a:pt x="576" y="5"/>
                      <a:pt x="576" y="8"/>
                    </a:cubicBezTo>
                    <a:cubicBezTo>
                      <a:pt x="576" y="35"/>
                      <a:pt x="576" y="35"/>
                      <a:pt x="576" y="35"/>
                    </a:cubicBezTo>
                    <a:cubicBezTo>
                      <a:pt x="576" y="37"/>
                      <a:pt x="576" y="38"/>
                      <a:pt x="575" y="39"/>
                    </a:cubicBezTo>
                    <a:cubicBezTo>
                      <a:pt x="574" y="40"/>
                      <a:pt x="573" y="40"/>
                      <a:pt x="570" y="40"/>
                    </a:cubicBezTo>
                    <a:cubicBezTo>
                      <a:pt x="570" y="41"/>
                      <a:pt x="570" y="41"/>
                      <a:pt x="570" y="41"/>
                    </a:cubicBezTo>
                    <a:close/>
                    <a:moveTo>
                      <a:pt x="620" y="40"/>
                    </a:moveTo>
                    <a:cubicBezTo>
                      <a:pt x="617" y="40"/>
                      <a:pt x="615" y="39"/>
                      <a:pt x="615" y="39"/>
                    </a:cubicBezTo>
                    <a:cubicBezTo>
                      <a:pt x="614" y="38"/>
                      <a:pt x="614" y="37"/>
                      <a:pt x="614" y="35"/>
                    </a:cubicBezTo>
                    <a:cubicBezTo>
                      <a:pt x="614" y="4"/>
                      <a:pt x="614" y="4"/>
                      <a:pt x="614" y="4"/>
                    </a:cubicBezTo>
                    <a:cubicBezTo>
                      <a:pt x="617" y="4"/>
                      <a:pt x="617" y="4"/>
                      <a:pt x="617" y="4"/>
                    </a:cubicBezTo>
                    <a:cubicBezTo>
                      <a:pt x="621" y="4"/>
                      <a:pt x="623" y="4"/>
                      <a:pt x="624" y="5"/>
                    </a:cubicBezTo>
                    <a:cubicBezTo>
                      <a:pt x="625" y="6"/>
                      <a:pt x="626" y="8"/>
                      <a:pt x="627" y="11"/>
                    </a:cubicBezTo>
                    <a:cubicBezTo>
                      <a:pt x="628" y="11"/>
                      <a:pt x="628" y="11"/>
                      <a:pt x="628" y="11"/>
                    </a:cubicBezTo>
                    <a:cubicBezTo>
                      <a:pt x="628" y="1"/>
                      <a:pt x="628" y="1"/>
                      <a:pt x="628" y="1"/>
                    </a:cubicBezTo>
                    <a:cubicBezTo>
                      <a:pt x="594" y="1"/>
                      <a:pt x="594" y="1"/>
                      <a:pt x="594" y="1"/>
                    </a:cubicBezTo>
                    <a:cubicBezTo>
                      <a:pt x="593" y="11"/>
                      <a:pt x="593" y="11"/>
                      <a:pt x="593" y="11"/>
                    </a:cubicBezTo>
                    <a:cubicBezTo>
                      <a:pt x="595" y="11"/>
                      <a:pt x="595" y="11"/>
                      <a:pt x="595" y="11"/>
                    </a:cubicBezTo>
                    <a:cubicBezTo>
                      <a:pt x="595" y="8"/>
                      <a:pt x="596" y="6"/>
                      <a:pt x="597" y="5"/>
                    </a:cubicBezTo>
                    <a:cubicBezTo>
                      <a:pt x="599" y="4"/>
                      <a:pt x="601" y="4"/>
                      <a:pt x="604" y="4"/>
                    </a:cubicBezTo>
                    <a:cubicBezTo>
                      <a:pt x="608" y="4"/>
                      <a:pt x="608" y="4"/>
                      <a:pt x="608" y="4"/>
                    </a:cubicBezTo>
                    <a:cubicBezTo>
                      <a:pt x="608" y="34"/>
                      <a:pt x="608" y="34"/>
                      <a:pt x="608" y="34"/>
                    </a:cubicBezTo>
                    <a:cubicBezTo>
                      <a:pt x="608" y="37"/>
                      <a:pt x="607" y="38"/>
                      <a:pt x="607" y="39"/>
                    </a:cubicBezTo>
                    <a:cubicBezTo>
                      <a:pt x="606" y="39"/>
                      <a:pt x="604" y="40"/>
                      <a:pt x="602" y="40"/>
                    </a:cubicBezTo>
                    <a:cubicBezTo>
                      <a:pt x="602" y="41"/>
                      <a:pt x="602" y="41"/>
                      <a:pt x="602" y="41"/>
                    </a:cubicBezTo>
                    <a:cubicBezTo>
                      <a:pt x="620" y="41"/>
                      <a:pt x="620" y="41"/>
                      <a:pt x="620" y="41"/>
                    </a:cubicBezTo>
                    <a:cubicBezTo>
                      <a:pt x="620" y="40"/>
                      <a:pt x="620" y="40"/>
                      <a:pt x="620" y="40"/>
                    </a:cubicBezTo>
                    <a:close/>
                    <a:moveTo>
                      <a:pt x="675" y="1"/>
                    </a:moveTo>
                    <a:cubicBezTo>
                      <a:pt x="661" y="1"/>
                      <a:pt x="661" y="1"/>
                      <a:pt x="661" y="1"/>
                    </a:cubicBezTo>
                    <a:cubicBezTo>
                      <a:pt x="661" y="2"/>
                      <a:pt x="661" y="2"/>
                      <a:pt x="661" y="2"/>
                    </a:cubicBezTo>
                    <a:cubicBezTo>
                      <a:pt x="664" y="2"/>
                      <a:pt x="666" y="3"/>
                      <a:pt x="666" y="4"/>
                    </a:cubicBezTo>
                    <a:cubicBezTo>
                      <a:pt x="666" y="5"/>
                      <a:pt x="665" y="6"/>
                      <a:pt x="665" y="6"/>
                    </a:cubicBezTo>
                    <a:cubicBezTo>
                      <a:pt x="656" y="20"/>
                      <a:pt x="656" y="20"/>
                      <a:pt x="656" y="20"/>
                    </a:cubicBezTo>
                    <a:cubicBezTo>
                      <a:pt x="647" y="7"/>
                      <a:pt x="647" y="7"/>
                      <a:pt x="647" y="7"/>
                    </a:cubicBezTo>
                    <a:cubicBezTo>
                      <a:pt x="646" y="6"/>
                      <a:pt x="646" y="5"/>
                      <a:pt x="646" y="4"/>
                    </a:cubicBezTo>
                    <a:cubicBezTo>
                      <a:pt x="646" y="3"/>
                      <a:pt x="647" y="2"/>
                      <a:pt x="650" y="2"/>
                    </a:cubicBezTo>
                    <a:cubicBezTo>
                      <a:pt x="650" y="2"/>
                      <a:pt x="650" y="2"/>
                      <a:pt x="650" y="2"/>
                    </a:cubicBezTo>
                    <a:cubicBezTo>
                      <a:pt x="650" y="1"/>
                      <a:pt x="650" y="1"/>
                      <a:pt x="650" y="1"/>
                    </a:cubicBezTo>
                    <a:cubicBezTo>
                      <a:pt x="634" y="1"/>
                      <a:pt x="634" y="1"/>
                      <a:pt x="634" y="1"/>
                    </a:cubicBezTo>
                    <a:cubicBezTo>
                      <a:pt x="634" y="2"/>
                      <a:pt x="634" y="2"/>
                      <a:pt x="634" y="2"/>
                    </a:cubicBezTo>
                    <a:cubicBezTo>
                      <a:pt x="635" y="2"/>
                      <a:pt x="636" y="3"/>
                      <a:pt x="637" y="4"/>
                    </a:cubicBezTo>
                    <a:cubicBezTo>
                      <a:pt x="638" y="5"/>
                      <a:pt x="640" y="8"/>
                      <a:pt x="643" y="12"/>
                    </a:cubicBezTo>
                    <a:cubicBezTo>
                      <a:pt x="651" y="23"/>
                      <a:pt x="651" y="23"/>
                      <a:pt x="651" y="23"/>
                    </a:cubicBezTo>
                    <a:cubicBezTo>
                      <a:pt x="651" y="34"/>
                      <a:pt x="651" y="34"/>
                      <a:pt x="651" y="34"/>
                    </a:cubicBezTo>
                    <a:cubicBezTo>
                      <a:pt x="651" y="37"/>
                      <a:pt x="651" y="38"/>
                      <a:pt x="650" y="39"/>
                    </a:cubicBezTo>
                    <a:cubicBezTo>
                      <a:pt x="650" y="40"/>
                      <a:pt x="648" y="40"/>
                      <a:pt x="645" y="40"/>
                    </a:cubicBezTo>
                    <a:cubicBezTo>
                      <a:pt x="645" y="41"/>
                      <a:pt x="645" y="41"/>
                      <a:pt x="645" y="41"/>
                    </a:cubicBezTo>
                    <a:cubicBezTo>
                      <a:pt x="664" y="41"/>
                      <a:pt x="664" y="41"/>
                      <a:pt x="664" y="41"/>
                    </a:cubicBezTo>
                    <a:cubicBezTo>
                      <a:pt x="664" y="40"/>
                      <a:pt x="664" y="40"/>
                      <a:pt x="664" y="40"/>
                    </a:cubicBezTo>
                    <a:cubicBezTo>
                      <a:pt x="661" y="40"/>
                      <a:pt x="659" y="40"/>
                      <a:pt x="659" y="39"/>
                    </a:cubicBezTo>
                    <a:cubicBezTo>
                      <a:pt x="658" y="38"/>
                      <a:pt x="657" y="37"/>
                      <a:pt x="657" y="35"/>
                    </a:cubicBezTo>
                    <a:cubicBezTo>
                      <a:pt x="657" y="23"/>
                      <a:pt x="657" y="23"/>
                      <a:pt x="657" y="23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69" y="4"/>
                      <a:pt x="672" y="2"/>
                      <a:pt x="675" y="2"/>
                    </a:cubicBezTo>
                    <a:cubicBezTo>
                      <a:pt x="675" y="1"/>
                      <a:pt x="675" y="1"/>
                      <a:pt x="67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763962" y="0"/>
              <a:ext cx="1069105" cy="1067923"/>
              <a:chOff x="3851276" y="1292225"/>
              <a:chExt cx="1435100" cy="1433513"/>
            </a:xfrm>
            <a:grpFill/>
          </p:grpSpPr>
          <p:sp>
            <p:nvSpPr>
              <p:cNvPr id="10" name="Freeform 15"/>
              <p:cNvSpPr>
                <a:spLocks noEditPoints="1"/>
              </p:cNvSpPr>
              <p:nvPr/>
            </p:nvSpPr>
            <p:spPr bwMode="auto">
              <a:xfrm>
                <a:off x="3956051" y="1852613"/>
                <a:ext cx="1228725" cy="158750"/>
              </a:xfrm>
              <a:custGeom>
                <a:avLst/>
                <a:gdLst>
                  <a:gd name="T0" fmla="*/ 50 w 774"/>
                  <a:gd name="T1" fmla="*/ 0 h 100"/>
                  <a:gd name="T2" fmla="*/ 59 w 774"/>
                  <a:gd name="T3" fmla="*/ 26 h 100"/>
                  <a:gd name="T4" fmla="*/ 83 w 774"/>
                  <a:gd name="T5" fmla="*/ 14 h 100"/>
                  <a:gd name="T6" fmla="*/ 74 w 774"/>
                  <a:gd name="T7" fmla="*/ 40 h 100"/>
                  <a:gd name="T8" fmla="*/ 97 w 774"/>
                  <a:gd name="T9" fmla="*/ 50 h 100"/>
                  <a:gd name="T10" fmla="*/ 74 w 774"/>
                  <a:gd name="T11" fmla="*/ 59 h 100"/>
                  <a:gd name="T12" fmla="*/ 83 w 774"/>
                  <a:gd name="T13" fmla="*/ 85 h 100"/>
                  <a:gd name="T14" fmla="*/ 59 w 774"/>
                  <a:gd name="T15" fmla="*/ 74 h 100"/>
                  <a:gd name="T16" fmla="*/ 50 w 774"/>
                  <a:gd name="T17" fmla="*/ 100 h 100"/>
                  <a:gd name="T18" fmla="*/ 40 w 774"/>
                  <a:gd name="T19" fmla="*/ 74 h 100"/>
                  <a:gd name="T20" fmla="*/ 14 w 774"/>
                  <a:gd name="T21" fmla="*/ 85 h 100"/>
                  <a:gd name="T22" fmla="*/ 26 w 774"/>
                  <a:gd name="T23" fmla="*/ 59 h 100"/>
                  <a:gd name="T24" fmla="*/ 0 w 774"/>
                  <a:gd name="T25" fmla="*/ 50 h 100"/>
                  <a:gd name="T26" fmla="*/ 26 w 774"/>
                  <a:gd name="T27" fmla="*/ 40 h 100"/>
                  <a:gd name="T28" fmla="*/ 14 w 774"/>
                  <a:gd name="T29" fmla="*/ 14 h 100"/>
                  <a:gd name="T30" fmla="*/ 40 w 774"/>
                  <a:gd name="T31" fmla="*/ 26 h 100"/>
                  <a:gd name="T32" fmla="*/ 50 w 774"/>
                  <a:gd name="T33" fmla="*/ 0 h 100"/>
                  <a:gd name="T34" fmla="*/ 50 w 774"/>
                  <a:gd name="T35" fmla="*/ 0 h 100"/>
                  <a:gd name="T36" fmla="*/ 724 w 774"/>
                  <a:gd name="T37" fmla="*/ 0 h 100"/>
                  <a:gd name="T38" fmla="*/ 733 w 774"/>
                  <a:gd name="T39" fmla="*/ 26 h 100"/>
                  <a:gd name="T40" fmla="*/ 757 w 774"/>
                  <a:gd name="T41" fmla="*/ 14 h 100"/>
                  <a:gd name="T42" fmla="*/ 748 w 774"/>
                  <a:gd name="T43" fmla="*/ 40 h 100"/>
                  <a:gd name="T44" fmla="*/ 774 w 774"/>
                  <a:gd name="T45" fmla="*/ 50 h 100"/>
                  <a:gd name="T46" fmla="*/ 748 w 774"/>
                  <a:gd name="T47" fmla="*/ 59 h 100"/>
                  <a:gd name="T48" fmla="*/ 757 w 774"/>
                  <a:gd name="T49" fmla="*/ 85 h 100"/>
                  <a:gd name="T50" fmla="*/ 733 w 774"/>
                  <a:gd name="T51" fmla="*/ 74 h 100"/>
                  <a:gd name="T52" fmla="*/ 724 w 774"/>
                  <a:gd name="T53" fmla="*/ 100 h 100"/>
                  <a:gd name="T54" fmla="*/ 714 w 774"/>
                  <a:gd name="T55" fmla="*/ 74 h 100"/>
                  <a:gd name="T56" fmla="*/ 688 w 774"/>
                  <a:gd name="T57" fmla="*/ 85 h 100"/>
                  <a:gd name="T58" fmla="*/ 700 w 774"/>
                  <a:gd name="T59" fmla="*/ 59 h 100"/>
                  <a:gd name="T60" fmla="*/ 674 w 774"/>
                  <a:gd name="T61" fmla="*/ 50 h 100"/>
                  <a:gd name="T62" fmla="*/ 700 w 774"/>
                  <a:gd name="T63" fmla="*/ 40 h 100"/>
                  <a:gd name="T64" fmla="*/ 688 w 774"/>
                  <a:gd name="T65" fmla="*/ 14 h 100"/>
                  <a:gd name="T66" fmla="*/ 714 w 774"/>
                  <a:gd name="T67" fmla="*/ 26 h 100"/>
                  <a:gd name="T68" fmla="*/ 724 w 774"/>
                  <a:gd name="T69" fmla="*/ 0 h 100"/>
                  <a:gd name="T70" fmla="*/ 724 w 774"/>
                  <a:gd name="T7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74" h="100">
                    <a:moveTo>
                      <a:pt x="50" y="0"/>
                    </a:moveTo>
                    <a:lnTo>
                      <a:pt x="59" y="26"/>
                    </a:lnTo>
                    <a:lnTo>
                      <a:pt x="83" y="14"/>
                    </a:lnTo>
                    <a:lnTo>
                      <a:pt x="74" y="40"/>
                    </a:lnTo>
                    <a:lnTo>
                      <a:pt x="97" y="50"/>
                    </a:lnTo>
                    <a:lnTo>
                      <a:pt x="74" y="59"/>
                    </a:lnTo>
                    <a:lnTo>
                      <a:pt x="83" y="85"/>
                    </a:lnTo>
                    <a:lnTo>
                      <a:pt x="59" y="74"/>
                    </a:lnTo>
                    <a:lnTo>
                      <a:pt x="50" y="100"/>
                    </a:lnTo>
                    <a:lnTo>
                      <a:pt x="40" y="74"/>
                    </a:lnTo>
                    <a:lnTo>
                      <a:pt x="14" y="85"/>
                    </a:lnTo>
                    <a:lnTo>
                      <a:pt x="26" y="59"/>
                    </a:lnTo>
                    <a:lnTo>
                      <a:pt x="0" y="50"/>
                    </a:lnTo>
                    <a:lnTo>
                      <a:pt x="26" y="40"/>
                    </a:lnTo>
                    <a:lnTo>
                      <a:pt x="14" y="14"/>
                    </a:lnTo>
                    <a:lnTo>
                      <a:pt x="40" y="26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  <a:moveTo>
                      <a:pt x="724" y="0"/>
                    </a:moveTo>
                    <a:lnTo>
                      <a:pt x="733" y="26"/>
                    </a:lnTo>
                    <a:lnTo>
                      <a:pt x="757" y="14"/>
                    </a:lnTo>
                    <a:lnTo>
                      <a:pt x="748" y="40"/>
                    </a:lnTo>
                    <a:lnTo>
                      <a:pt x="774" y="50"/>
                    </a:lnTo>
                    <a:lnTo>
                      <a:pt x="748" y="59"/>
                    </a:lnTo>
                    <a:lnTo>
                      <a:pt x="757" y="85"/>
                    </a:lnTo>
                    <a:lnTo>
                      <a:pt x="733" y="74"/>
                    </a:lnTo>
                    <a:lnTo>
                      <a:pt x="724" y="100"/>
                    </a:lnTo>
                    <a:lnTo>
                      <a:pt x="714" y="74"/>
                    </a:lnTo>
                    <a:lnTo>
                      <a:pt x="688" y="85"/>
                    </a:lnTo>
                    <a:lnTo>
                      <a:pt x="700" y="59"/>
                    </a:lnTo>
                    <a:lnTo>
                      <a:pt x="674" y="50"/>
                    </a:lnTo>
                    <a:lnTo>
                      <a:pt x="700" y="40"/>
                    </a:lnTo>
                    <a:lnTo>
                      <a:pt x="688" y="14"/>
                    </a:lnTo>
                    <a:lnTo>
                      <a:pt x="714" y="26"/>
                    </a:lnTo>
                    <a:lnTo>
                      <a:pt x="724" y="0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" name="Freeform 16"/>
              <p:cNvSpPr>
                <a:spLocks noEditPoints="1"/>
              </p:cNvSpPr>
              <p:nvPr/>
            </p:nvSpPr>
            <p:spPr bwMode="auto">
              <a:xfrm>
                <a:off x="4035426" y="1404938"/>
                <a:ext cx="1058863" cy="390525"/>
              </a:xfrm>
              <a:custGeom>
                <a:avLst/>
                <a:gdLst>
                  <a:gd name="T0" fmla="*/ 250 w 281"/>
                  <a:gd name="T1" fmla="*/ 60 h 104"/>
                  <a:gd name="T2" fmla="*/ 241 w 281"/>
                  <a:gd name="T3" fmla="*/ 65 h 104"/>
                  <a:gd name="T4" fmla="*/ 277 w 281"/>
                  <a:gd name="T5" fmla="*/ 69 h 104"/>
                  <a:gd name="T6" fmla="*/ 171 w 281"/>
                  <a:gd name="T7" fmla="*/ 16 h 104"/>
                  <a:gd name="T8" fmla="*/ 186 w 281"/>
                  <a:gd name="T9" fmla="*/ 6 h 104"/>
                  <a:gd name="T10" fmla="*/ 172 w 281"/>
                  <a:gd name="T11" fmla="*/ 5 h 104"/>
                  <a:gd name="T12" fmla="*/ 168 w 281"/>
                  <a:gd name="T13" fmla="*/ 28 h 104"/>
                  <a:gd name="T14" fmla="*/ 178 w 281"/>
                  <a:gd name="T15" fmla="*/ 11 h 104"/>
                  <a:gd name="T16" fmla="*/ 182 w 281"/>
                  <a:gd name="T17" fmla="*/ 7 h 104"/>
                  <a:gd name="T18" fmla="*/ 193 w 281"/>
                  <a:gd name="T19" fmla="*/ 43 h 104"/>
                  <a:gd name="T20" fmla="*/ 197 w 281"/>
                  <a:gd name="T21" fmla="*/ 44 h 104"/>
                  <a:gd name="T22" fmla="*/ 192 w 281"/>
                  <a:gd name="T23" fmla="*/ 4 h 104"/>
                  <a:gd name="T24" fmla="*/ 191 w 281"/>
                  <a:gd name="T25" fmla="*/ 19 h 104"/>
                  <a:gd name="T26" fmla="*/ 199 w 281"/>
                  <a:gd name="T27" fmla="*/ 14 h 104"/>
                  <a:gd name="T28" fmla="*/ 202 w 281"/>
                  <a:gd name="T29" fmla="*/ 12 h 104"/>
                  <a:gd name="T30" fmla="*/ 121 w 281"/>
                  <a:gd name="T31" fmla="*/ 38 h 104"/>
                  <a:gd name="T32" fmla="*/ 104 w 281"/>
                  <a:gd name="T33" fmla="*/ 17 h 104"/>
                  <a:gd name="T34" fmla="*/ 86 w 281"/>
                  <a:gd name="T35" fmla="*/ 9 h 104"/>
                  <a:gd name="T36" fmla="*/ 76 w 281"/>
                  <a:gd name="T37" fmla="*/ 30 h 104"/>
                  <a:gd name="T38" fmla="*/ 79 w 281"/>
                  <a:gd name="T39" fmla="*/ 52 h 104"/>
                  <a:gd name="T40" fmla="*/ 12 w 281"/>
                  <a:gd name="T41" fmla="*/ 67 h 104"/>
                  <a:gd name="T42" fmla="*/ 9 w 281"/>
                  <a:gd name="T43" fmla="*/ 62 h 104"/>
                  <a:gd name="T44" fmla="*/ 5 w 281"/>
                  <a:gd name="T45" fmla="*/ 70 h 104"/>
                  <a:gd name="T46" fmla="*/ 17 w 281"/>
                  <a:gd name="T47" fmla="*/ 72 h 104"/>
                  <a:gd name="T48" fmla="*/ 16 w 281"/>
                  <a:gd name="T49" fmla="*/ 68 h 104"/>
                  <a:gd name="T50" fmla="*/ 12 w 281"/>
                  <a:gd name="T51" fmla="*/ 73 h 104"/>
                  <a:gd name="T52" fmla="*/ 17 w 281"/>
                  <a:gd name="T53" fmla="*/ 73 h 104"/>
                  <a:gd name="T54" fmla="*/ 29 w 281"/>
                  <a:gd name="T55" fmla="*/ 62 h 104"/>
                  <a:gd name="T56" fmla="*/ 25 w 281"/>
                  <a:gd name="T57" fmla="*/ 63 h 104"/>
                  <a:gd name="T58" fmla="*/ 12 w 281"/>
                  <a:gd name="T59" fmla="*/ 59 h 104"/>
                  <a:gd name="T60" fmla="*/ 14 w 281"/>
                  <a:gd name="T61" fmla="*/ 65 h 104"/>
                  <a:gd name="T62" fmla="*/ 19 w 281"/>
                  <a:gd name="T63" fmla="*/ 67 h 104"/>
                  <a:gd name="T64" fmla="*/ 14 w 281"/>
                  <a:gd name="T65" fmla="*/ 76 h 104"/>
                  <a:gd name="T66" fmla="*/ 9 w 281"/>
                  <a:gd name="T67" fmla="*/ 73 h 104"/>
                  <a:gd name="T68" fmla="*/ 4 w 281"/>
                  <a:gd name="T69" fmla="*/ 71 h 104"/>
                  <a:gd name="T70" fmla="*/ 2 w 281"/>
                  <a:gd name="T71" fmla="*/ 79 h 104"/>
                  <a:gd name="T72" fmla="*/ 11 w 281"/>
                  <a:gd name="T73" fmla="*/ 88 h 104"/>
                  <a:gd name="T74" fmla="*/ 17 w 281"/>
                  <a:gd name="T75" fmla="*/ 91 h 104"/>
                  <a:gd name="T76" fmla="*/ 37 w 281"/>
                  <a:gd name="T77" fmla="*/ 67 h 104"/>
                  <a:gd name="T78" fmla="*/ 24 w 281"/>
                  <a:gd name="T79" fmla="*/ 72 h 104"/>
                  <a:gd name="T80" fmla="*/ 27 w 281"/>
                  <a:gd name="T81" fmla="*/ 74 h 104"/>
                  <a:gd name="T82" fmla="*/ 26 w 281"/>
                  <a:gd name="T83" fmla="*/ 97 h 104"/>
                  <a:gd name="T84" fmla="*/ 38 w 281"/>
                  <a:gd name="T85" fmla="*/ 92 h 104"/>
                  <a:gd name="T86" fmla="*/ 252 w 281"/>
                  <a:gd name="T87" fmla="*/ 73 h 104"/>
                  <a:gd name="T88" fmla="*/ 270 w 281"/>
                  <a:gd name="T89" fmla="*/ 77 h 104"/>
                  <a:gd name="T90" fmla="*/ 266 w 281"/>
                  <a:gd name="T91" fmla="*/ 67 h 104"/>
                  <a:gd name="T92" fmla="*/ 275 w 281"/>
                  <a:gd name="T93" fmla="*/ 70 h 104"/>
                  <a:gd name="T94" fmla="*/ 263 w 281"/>
                  <a:gd name="T95" fmla="*/ 65 h 104"/>
                  <a:gd name="T96" fmla="*/ 255 w 281"/>
                  <a:gd name="T97" fmla="*/ 68 h 104"/>
                  <a:gd name="T98" fmla="*/ 253 w 281"/>
                  <a:gd name="T99" fmla="*/ 72 h 104"/>
                  <a:gd name="T100" fmla="*/ 256 w 281"/>
                  <a:gd name="T101" fmla="*/ 70 h 104"/>
                  <a:gd name="T102" fmla="*/ 259 w 281"/>
                  <a:gd name="T103" fmla="*/ 68 h 104"/>
                  <a:gd name="T104" fmla="*/ 260 w 281"/>
                  <a:gd name="T105" fmla="*/ 80 h 104"/>
                  <a:gd name="T106" fmla="*/ 245 w 281"/>
                  <a:gd name="T107" fmla="*/ 87 h 104"/>
                  <a:gd name="T108" fmla="*/ 248 w 281"/>
                  <a:gd name="T109" fmla="*/ 87 h 104"/>
                  <a:gd name="T110" fmla="*/ 251 w 281"/>
                  <a:gd name="T111" fmla="*/ 77 h 104"/>
                  <a:gd name="T112" fmla="*/ 234 w 281"/>
                  <a:gd name="T113" fmla="*/ 72 h 104"/>
                  <a:gd name="T114" fmla="*/ 253 w 281"/>
                  <a:gd name="T115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1" h="104">
                    <a:moveTo>
                      <a:pt x="265" y="55"/>
                    </a:moveTo>
                    <a:cubicBezTo>
                      <a:pt x="265" y="54"/>
                      <a:pt x="265" y="53"/>
                      <a:pt x="265" y="52"/>
                    </a:cubicBezTo>
                    <a:cubicBezTo>
                      <a:pt x="265" y="51"/>
                      <a:pt x="264" y="51"/>
                      <a:pt x="264" y="51"/>
                    </a:cubicBezTo>
                    <a:cubicBezTo>
                      <a:pt x="264" y="50"/>
                      <a:pt x="263" y="51"/>
                      <a:pt x="263" y="51"/>
                    </a:cubicBezTo>
                    <a:cubicBezTo>
                      <a:pt x="263" y="51"/>
                      <a:pt x="263" y="52"/>
                      <a:pt x="262" y="52"/>
                    </a:cubicBezTo>
                    <a:cubicBezTo>
                      <a:pt x="262" y="53"/>
                      <a:pt x="262" y="53"/>
                      <a:pt x="261" y="54"/>
                    </a:cubicBezTo>
                    <a:cubicBezTo>
                      <a:pt x="260" y="54"/>
                      <a:pt x="259" y="55"/>
                      <a:pt x="258" y="56"/>
                    </a:cubicBezTo>
                    <a:cubicBezTo>
                      <a:pt x="255" y="57"/>
                      <a:pt x="253" y="59"/>
                      <a:pt x="250" y="60"/>
                    </a:cubicBezTo>
                    <a:cubicBezTo>
                      <a:pt x="248" y="61"/>
                      <a:pt x="245" y="62"/>
                      <a:pt x="243" y="62"/>
                    </a:cubicBezTo>
                    <a:cubicBezTo>
                      <a:pt x="240" y="63"/>
                      <a:pt x="237" y="64"/>
                      <a:pt x="234" y="64"/>
                    </a:cubicBezTo>
                    <a:cubicBezTo>
                      <a:pt x="233" y="64"/>
                      <a:pt x="231" y="64"/>
                      <a:pt x="229" y="64"/>
                    </a:cubicBezTo>
                    <a:cubicBezTo>
                      <a:pt x="229" y="64"/>
                      <a:pt x="229" y="64"/>
                      <a:pt x="229" y="64"/>
                    </a:cubicBezTo>
                    <a:cubicBezTo>
                      <a:pt x="228" y="65"/>
                      <a:pt x="228" y="65"/>
                      <a:pt x="228" y="65"/>
                    </a:cubicBezTo>
                    <a:cubicBezTo>
                      <a:pt x="229" y="65"/>
                      <a:pt x="229" y="65"/>
                      <a:pt x="230" y="66"/>
                    </a:cubicBezTo>
                    <a:cubicBezTo>
                      <a:pt x="231" y="66"/>
                      <a:pt x="232" y="66"/>
                      <a:pt x="232" y="66"/>
                    </a:cubicBezTo>
                    <a:cubicBezTo>
                      <a:pt x="235" y="66"/>
                      <a:pt x="238" y="66"/>
                      <a:pt x="241" y="65"/>
                    </a:cubicBezTo>
                    <a:cubicBezTo>
                      <a:pt x="244" y="65"/>
                      <a:pt x="247" y="64"/>
                      <a:pt x="249" y="63"/>
                    </a:cubicBezTo>
                    <a:cubicBezTo>
                      <a:pt x="253" y="62"/>
                      <a:pt x="256" y="60"/>
                      <a:pt x="258" y="59"/>
                    </a:cubicBezTo>
                    <a:cubicBezTo>
                      <a:pt x="260" y="58"/>
                      <a:pt x="261" y="57"/>
                      <a:pt x="262" y="57"/>
                    </a:cubicBezTo>
                    <a:cubicBezTo>
                      <a:pt x="262" y="57"/>
                      <a:pt x="263" y="56"/>
                      <a:pt x="264" y="56"/>
                    </a:cubicBezTo>
                    <a:cubicBezTo>
                      <a:pt x="264" y="56"/>
                      <a:pt x="264" y="56"/>
                      <a:pt x="264" y="56"/>
                    </a:cubicBezTo>
                    <a:cubicBezTo>
                      <a:pt x="264" y="56"/>
                      <a:pt x="264" y="56"/>
                      <a:pt x="264" y="57"/>
                    </a:cubicBezTo>
                    <a:cubicBezTo>
                      <a:pt x="265" y="58"/>
                      <a:pt x="265" y="58"/>
                      <a:pt x="266" y="59"/>
                    </a:cubicBezTo>
                    <a:cubicBezTo>
                      <a:pt x="270" y="62"/>
                      <a:pt x="273" y="66"/>
                      <a:pt x="277" y="69"/>
                    </a:cubicBezTo>
                    <a:cubicBezTo>
                      <a:pt x="279" y="70"/>
                      <a:pt x="280" y="71"/>
                      <a:pt x="280" y="71"/>
                    </a:cubicBezTo>
                    <a:cubicBezTo>
                      <a:pt x="280" y="71"/>
                      <a:pt x="281" y="71"/>
                      <a:pt x="281" y="71"/>
                    </a:cubicBezTo>
                    <a:cubicBezTo>
                      <a:pt x="281" y="71"/>
                      <a:pt x="281" y="70"/>
                      <a:pt x="281" y="69"/>
                    </a:cubicBezTo>
                    <a:cubicBezTo>
                      <a:pt x="280" y="68"/>
                      <a:pt x="280" y="67"/>
                      <a:pt x="279" y="67"/>
                    </a:cubicBezTo>
                    <a:cubicBezTo>
                      <a:pt x="277" y="65"/>
                      <a:pt x="274" y="64"/>
                      <a:pt x="272" y="62"/>
                    </a:cubicBezTo>
                    <a:cubicBezTo>
                      <a:pt x="270" y="60"/>
                      <a:pt x="267" y="57"/>
                      <a:pt x="265" y="55"/>
                    </a:cubicBezTo>
                    <a:cubicBezTo>
                      <a:pt x="265" y="55"/>
                      <a:pt x="265" y="55"/>
                      <a:pt x="265" y="55"/>
                    </a:cubicBezTo>
                    <a:close/>
                    <a:moveTo>
                      <a:pt x="171" y="16"/>
                    </a:moveTo>
                    <a:cubicBezTo>
                      <a:pt x="171" y="16"/>
                      <a:pt x="172" y="16"/>
                      <a:pt x="172" y="16"/>
                    </a:cubicBezTo>
                    <a:cubicBezTo>
                      <a:pt x="173" y="16"/>
                      <a:pt x="175" y="16"/>
                      <a:pt x="178" y="17"/>
                    </a:cubicBezTo>
                    <a:cubicBezTo>
                      <a:pt x="178" y="17"/>
                      <a:pt x="178" y="17"/>
                      <a:pt x="178" y="18"/>
                    </a:cubicBezTo>
                    <a:cubicBezTo>
                      <a:pt x="178" y="19"/>
                      <a:pt x="179" y="19"/>
                      <a:pt x="180" y="19"/>
                    </a:cubicBezTo>
                    <a:cubicBezTo>
                      <a:pt x="181" y="18"/>
                      <a:pt x="181" y="18"/>
                      <a:pt x="181" y="17"/>
                    </a:cubicBezTo>
                    <a:cubicBezTo>
                      <a:pt x="182" y="15"/>
                      <a:pt x="183" y="13"/>
                      <a:pt x="183" y="11"/>
                    </a:cubicBezTo>
                    <a:cubicBezTo>
                      <a:pt x="184" y="10"/>
                      <a:pt x="185" y="9"/>
                      <a:pt x="186" y="8"/>
                    </a:cubicBezTo>
                    <a:cubicBezTo>
                      <a:pt x="186" y="7"/>
                      <a:pt x="187" y="7"/>
                      <a:pt x="186" y="6"/>
                    </a:cubicBezTo>
                    <a:cubicBezTo>
                      <a:pt x="186" y="5"/>
                      <a:pt x="185" y="4"/>
                      <a:pt x="184" y="4"/>
                    </a:cubicBezTo>
                    <a:cubicBezTo>
                      <a:pt x="184" y="3"/>
                      <a:pt x="183" y="3"/>
                      <a:pt x="183" y="3"/>
                    </a:cubicBezTo>
                    <a:cubicBezTo>
                      <a:pt x="180" y="3"/>
                      <a:pt x="178" y="3"/>
                      <a:pt x="175" y="3"/>
                    </a:cubicBezTo>
                    <a:cubicBezTo>
                      <a:pt x="175" y="3"/>
                      <a:pt x="175" y="3"/>
                      <a:pt x="175" y="3"/>
                    </a:cubicBezTo>
                    <a:cubicBezTo>
                      <a:pt x="174" y="2"/>
                      <a:pt x="174" y="1"/>
                      <a:pt x="173" y="1"/>
                    </a:cubicBezTo>
                    <a:cubicBezTo>
                      <a:pt x="172" y="0"/>
                      <a:pt x="172" y="0"/>
                      <a:pt x="172" y="1"/>
                    </a:cubicBezTo>
                    <a:cubicBezTo>
                      <a:pt x="172" y="1"/>
                      <a:pt x="172" y="1"/>
                      <a:pt x="172" y="2"/>
                    </a:cubicBezTo>
                    <a:cubicBezTo>
                      <a:pt x="172" y="3"/>
                      <a:pt x="172" y="4"/>
                      <a:pt x="172" y="5"/>
                    </a:cubicBezTo>
                    <a:cubicBezTo>
                      <a:pt x="172" y="6"/>
                      <a:pt x="171" y="8"/>
                      <a:pt x="171" y="9"/>
                    </a:cubicBezTo>
                    <a:cubicBezTo>
                      <a:pt x="170" y="15"/>
                      <a:pt x="168" y="19"/>
                      <a:pt x="167" y="23"/>
                    </a:cubicBezTo>
                    <a:cubicBezTo>
                      <a:pt x="166" y="26"/>
                      <a:pt x="164" y="28"/>
                      <a:pt x="162" y="31"/>
                    </a:cubicBezTo>
                    <a:cubicBezTo>
                      <a:pt x="162" y="32"/>
                      <a:pt x="161" y="33"/>
                      <a:pt x="161" y="34"/>
                    </a:cubicBezTo>
                    <a:cubicBezTo>
                      <a:pt x="161" y="35"/>
                      <a:pt x="162" y="36"/>
                      <a:pt x="162" y="37"/>
                    </a:cubicBezTo>
                    <a:cubicBezTo>
                      <a:pt x="162" y="37"/>
                      <a:pt x="162" y="37"/>
                      <a:pt x="163" y="37"/>
                    </a:cubicBezTo>
                    <a:cubicBezTo>
                      <a:pt x="164" y="37"/>
                      <a:pt x="164" y="36"/>
                      <a:pt x="165" y="35"/>
                    </a:cubicBezTo>
                    <a:cubicBezTo>
                      <a:pt x="166" y="33"/>
                      <a:pt x="167" y="30"/>
                      <a:pt x="168" y="28"/>
                    </a:cubicBezTo>
                    <a:cubicBezTo>
                      <a:pt x="169" y="25"/>
                      <a:pt x="170" y="22"/>
                      <a:pt x="171" y="19"/>
                    </a:cubicBezTo>
                    <a:cubicBezTo>
                      <a:pt x="171" y="18"/>
                      <a:pt x="171" y="17"/>
                      <a:pt x="171" y="16"/>
                    </a:cubicBezTo>
                    <a:close/>
                    <a:moveTo>
                      <a:pt x="178" y="15"/>
                    </a:moveTo>
                    <a:cubicBezTo>
                      <a:pt x="177" y="15"/>
                      <a:pt x="176" y="14"/>
                      <a:pt x="175" y="14"/>
                    </a:cubicBezTo>
                    <a:cubicBezTo>
                      <a:pt x="174" y="14"/>
                      <a:pt x="173" y="14"/>
                      <a:pt x="172" y="14"/>
                    </a:cubicBezTo>
                    <a:cubicBezTo>
                      <a:pt x="172" y="13"/>
                      <a:pt x="173" y="12"/>
                      <a:pt x="173" y="11"/>
                    </a:cubicBezTo>
                    <a:cubicBezTo>
                      <a:pt x="175" y="11"/>
                      <a:pt x="176" y="11"/>
                      <a:pt x="178" y="11"/>
                    </a:cubicBezTo>
                    <a:cubicBezTo>
                      <a:pt x="178" y="11"/>
                      <a:pt x="179" y="11"/>
                      <a:pt x="178" y="11"/>
                    </a:cubicBezTo>
                    <a:cubicBezTo>
                      <a:pt x="178" y="10"/>
                      <a:pt x="178" y="10"/>
                      <a:pt x="177" y="9"/>
                    </a:cubicBezTo>
                    <a:cubicBezTo>
                      <a:pt x="176" y="9"/>
                      <a:pt x="175" y="9"/>
                      <a:pt x="174" y="9"/>
                    </a:cubicBezTo>
                    <a:cubicBezTo>
                      <a:pt x="174" y="9"/>
                      <a:pt x="174" y="9"/>
                      <a:pt x="174" y="9"/>
                    </a:cubicBezTo>
                    <a:cubicBezTo>
                      <a:pt x="174" y="7"/>
                      <a:pt x="175" y="5"/>
                      <a:pt x="175" y="5"/>
                    </a:cubicBezTo>
                    <a:cubicBezTo>
                      <a:pt x="175" y="5"/>
                      <a:pt x="176" y="5"/>
                      <a:pt x="176" y="5"/>
                    </a:cubicBezTo>
                    <a:cubicBezTo>
                      <a:pt x="177" y="5"/>
                      <a:pt x="178" y="5"/>
                      <a:pt x="179" y="5"/>
                    </a:cubicBezTo>
                    <a:cubicBezTo>
                      <a:pt x="181" y="5"/>
                      <a:pt x="181" y="5"/>
                      <a:pt x="182" y="5"/>
                    </a:cubicBezTo>
                    <a:cubicBezTo>
                      <a:pt x="182" y="6"/>
                      <a:pt x="182" y="6"/>
                      <a:pt x="182" y="7"/>
                    </a:cubicBezTo>
                    <a:cubicBezTo>
                      <a:pt x="181" y="10"/>
                      <a:pt x="180" y="13"/>
                      <a:pt x="179" y="15"/>
                    </a:cubicBezTo>
                    <a:cubicBezTo>
                      <a:pt x="179" y="16"/>
                      <a:pt x="179" y="16"/>
                      <a:pt x="178" y="16"/>
                    </a:cubicBezTo>
                    <a:cubicBezTo>
                      <a:pt x="178" y="16"/>
                      <a:pt x="178" y="15"/>
                      <a:pt x="178" y="15"/>
                    </a:cubicBezTo>
                    <a:close/>
                    <a:moveTo>
                      <a:pt x="191" y="19"/>
                    </a:moveTo>
                    <a:cubicBezTo>
                      <a:pt x="191" y="19"/>
                      <a:pt x="192" y="20"/>
                      <a:pt x="192" y="20"/>
                    </a:cubicBezTo>
                    <a:cubicBezTo>
                      <a:pt x="194" y="20"/>
                      <a:pt x="196" y="20"/>
                      <a:pt x="200" y="21"/>
                    </a:cubicBezTo>
                    <a:cubicBezTo>
                      <a:pt x="198" y="29"/>
                      <a:pt x="195" y="36"/>
                      <a:pt x="194" y="42"/>
                    </a:cubicBezTo>
                    <a:cubicBezTo>
                      <a:pt x="193" y="42"/>
                      <a:pt x="193" y="43"/>
                      <a:pt x="193" y="43"/>
                    </a:cubicBezTo>
                    <a:cubicBezTo>
                      <a:pt x="192" y="44"/>
                      <a:pt x="192" y="43"/>
                      <a:pt x="191" y="43"/>
                    </a:cubicBezTo>
                    <a:cubicBezTo>
                      <a:pt x="190" y="43"/>
                      <a:pt x="190" y="42"/>
                      <a:pt x="189" y="42"/>
                    </a:cubicBezTo>
                    <a:cubicBezTo>
                      <a:pt x="188" y="41"/>
                      <a:pt x="188" y="41"/>
                      <a:pt x="188" y="41"/>
                    </a:cubicBezTo>
                    <a:cubicBezTo>
                      <a:pt x="189" y="44"/>
                      <a:pt x="190" y="46"/>
                      <a:pt x="191" y="47"/>
                    </a:cubicBezTo>
                    <a:cubicBezTo>
                      <a:pt x="191" y="48"/>
                      <a:pt x="191" y="49"/>
                      <a:pt x="192" y="49"/>
                    </a:cubicBezTo>
                    <a:cubicBezTo>
                      <a:pt x="192" y="49"/>
                      <a:pt x="193" y="49"/>
                      <a:pt x="193" y="49"/>
                    </a:cubicBezTo>
                    <a:cubicBezTo>
                      <a:pt x="194" y="49"/>
                      <a:pt x="194" y="48"/>
                      <a:pt x="195" y="47"/>
                    </a:cubicBezTo>
                    <a:cubicBezTo>
                      <a:pt x="196" y="46"/>
                      <a:pt x="196" y="45"/>
                      <a:pt x="197" y="44"/>
                    </a:cubicBezTo>
                    <a:cubicBezTo>
                      <a:pt x="198" y="37"/>
                      <a:pt x="201" y="27"/>
                      <a:pt x="204" y="15"/>
                    </a:cubicBezTo>
                    <a:cubicBezTo>
                      <a:pt x="205" y="13"/>
                      <a:pt x="206" y="11"/>
                      <a:pt x="206" y="11"/>
                    </a:cubicBezTo>
                    <a:cubicBezTo>
                      <a:pt x="207" y="10"/>
                      <a:pt x="207" y="9"/>
                      <a:pt x="207" y="9"/>
                    </a:cubicBezTo>
                    <a:cubicBezTo>
                      <a:pt x="206" y="8"/>
                      <a:pt x="205" y="7"/>
                      <a:pt x="204" y="6"/>
                    </a:cubicBezTo>
                    <a:cubicBezTo>
                      <a:pt x="204" y="6"/>
                      <a:pt x="203" y="6"/>
                      <a:pt x="202" y="6"/>
                    </a:cubicBezTo>
                    <a:cubicBezTo>
                      <a:pt x="201" y="6"/>
                      <a:pt x="200" y="6"/>
                      <a:pt x="199" y="6"/>
                    </a:cubicBezTo>
                    <a:cubicBezTo>
                      <a:pt x="198" y="6"/>
                      <a:pt x="196" y="6"/>
                      <a:pt x="194" y="6"/>
                    </a:cubicBezTo>
                    <a:cubicBezTo>
                      <a:pt x="194" y="5"/>
                      <a:pt x="193" y="4"/>
                      <a:pt x="192" y="4"/>
                    </a:cubicBezTo>
                    <a:cubicBezTo>
                      <a:pt x="192" y="4"/>
                      <a:pt x="192" y="3"/>
                      <a:pt x="192" y="4"/>
                    </a:cubicBezTo>
                    <a:cubicBezTo>
                      <a:pt x="191" y="4"/>
                      <a:pt x="191" y="4"/>
                      <a:pt x="192" y="4"/>
                    </a:cubicBezTo>
                    <a:cubicBezTo>
                      <a:pt x="192" y="6"/>
                      <a:pt x="192" y="7"/>
                      <a:pt x="191" y="9"/>
                    </a:cubicBezTo>
                    <a:cubicBezTo>
                      <a:pt x="191" y="11"/>
                      <a:pt x="190" y="13"/>
                      <a:pt x="190" y="15"/>
                    </a:cubicBezTo>
                    <a:cubicBezTo>
                      <a:pt x="189" y="16"/>
                      <a:pt x="189" y="18"/>
                      <a:pt x="189" y="19"/>
                    </a:cubicBezTo>
                    <a:cubicBezTo>
                      <a:pt x="189" y="20"/>
                      <a:pt x="189" y="20"/>
                      <a:pt x="190" y="20"/>
                    </a:cubicBezTo>
                    <a:cubicBezTo>
                      <a:pt x="190" y="21"/>
                      <a:pt x="191" y="21"/>
                      <a:pt x="191" y="20"/>
                    </a:cubicBezTo>
                    <a:cubicBezTo>
                      <a:pt x="191" y="19"/>
                      <a:pt x="191" y="19"/>
                      <a:pt x="191" y="19"/>
                    </a:cubicBezTo>
                    <a:close/>
                    <a:moveTo>
                      <a:pt x="200" y="19"/>
                    </a:moveTo>
                    <a:cubicBezTo>
                      <a:pt x="199" y="18"/>
                      <a:pt x="198" y="18"/>
                      <a:pt x="197" y="18"/>
                    </a:cubicBezTo>
                    <a:cubicBezTo>
                      <a:pt x="195" y="18"/>
                      <a:pt x="193" y="18"/>
                      <a:pt x="192" y="18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5"/>
                      <a:pt x="192" y="14"/>
                      <a:pt x="193" y="13"/>
                    </a:cubicBezTo>
                    <a:cubicBezTo>
                      <a:pt x="193" y="13"/>
                      <a:pt x="193" y="13"/>
                      <a:pt x="193" y="14"/>
                    </a:cubicBezTo>
                    <a:cubicBezTo>
                      <a:pt x="195" y="14"/>
                      <a:pt x="197" y="14"/>
                      <a:pt x="198" y="14"/>
                    </a:cubicBezTo>
                    <a:cubicBezTo>
                      <a:pt x="199" y="14"/>
                      <a:pt x="200" y="14"/>
                      <a:pt x="199" y="14"/>
                    </a:cubicBezTo>
                    <a:cubicBezTo>
                      <a:pt x="199" y="13"/>
                      <a:pt x="199" y="13"/>
                      <a:pt x="198" y="12"/>
                    </a:cubicBezTo>
                    <a:cubicBezTo>
                      <a:pt x="197" y="12"/>
                      <a:pt x="196" y="12"/>
                      <a:pt x="195" y="12"/>
                    </a:cubicBezTo>
                    <a:cubicBezTo>
                      <a:pt x="194" y="12"/>
                      <a:pt x="194" y="12"/>
                      <a:pt x="193" y="12"/>
                    </a:cubicBezTo>
                    <a:cubicBezTo>
                      <a:pt x="194" y="10"/>
                      <a:pt x="194" y="9"/>
                      <a:pt x="195" y="8"/>
                    </a:cubicBezTo>
                    <a:cubicBezTo>
                      <a:pt x="195" y="8"/>
                      <a:pt x="195" y="8"/>
                      <a:pt x="195" y="8"/>
                    </a:cubicBezTo>
                    <a:cubicBezTo>
                      <a:pt x="197" y="8"/>
                      <a:pt x="199" y="8"/>
                      <a:pt x="201" y="8"/>
                    </a:cubicBezTo>
                    <a:cubicBezTo>
                      <a:pt x="202" y="8"/>
                      <a:pt x="202" y="8"/>
                      <a:pt x="202" y="9"/>
                    </a:cubicBezTo>
                    <a:cubicBezTo>
                      <a:pt x="202" y="10"/>
                      <a:pt x="202" y="11"/>
                      <a:pt x="202" y="12"/>
                    </a:cubicBezTo>
                    <a:cubicBezTo>
                      <a:pt x="201" y="15"/>
                      <a:pt x="201" y="17"/>
                      <a:pt x="200" y="20"/>
                    </a:cubicBezTo>
                    <a:cubicBezTo>
                      <a:pt x="200" y="19"/>
                      <a:pt x="200" y="19"/>
                      <a:pt x="200" y="19"/>
                    </a:cubicBezTo>
                    <a:close/>
                    <a:moveTo>
                      <a:pt x="90" y="28"/>
                    </a:moveTo>
                    <a:cubicBezTo>
                      <a:pt x="91" y="29"/>
                      <a:pt x="94" y="31"/>
                      <a:pt x="98" y="34"/>
                    </a:cubicBezTo>
                    <a:cubicBezTo>
                      <a:pt x="102" y="37"/>
                      <a:pt x="105" y="39"/>
                      <a:pt x="108" y="41"/>
                    </a:cubicBezTo>
                    <a:cubicBezTo>
                      <a:pt x="110" y="42"/>
                      <a:pt x="111" y="42"/>
                      <a:pt x="112" y="42"/>
                    </a:cubicBezTo>
                    <a:cubicBezTo>
                      <a:pt x="114" y="41"/>
                      <a:pt x="117" y="39"/>
                      <a:pt x="119" y="39"/>
                    </a:cubicBezTo>
                    <a:cubicBezTo>
                      <a:pt x="120" y="38"/>
                      <a:pt x="121" y="38"/>
                      <a:pt x="121" y="38"/>
                    </a:cubicBezTo>
                    <a:cubicBezTo>
                      <a:pt x="120" y="37"/>
                      <a:pt x="120" y="37"/>
                      <a:pt x="119" y="37"/>
                    </a:cubicBezTo>
                    <a:cubicBezTo>
                      <a:pt x="117" y="37"/>
                      <a:pt x="115" y="37"/>
                      <a:pt x="113" y="36"/>
                    </a:cubicBezTo>
                    <a:cubicBezTo>
                      <a:pt x="111" y="36"/>
                      <a:pt x="109" y="36"/>
                      <a:pt x="108" y="36"/>
                    </a:cubicBezTo>
                    <a:cubicBezTo>
                      <a:pt x="106" y="35"/>
                      <a:pt x="103" y="34"/>
                      <a:pt x="100" y="32"/>
                    </a:cubicBezTo>
                    <a:cubicBezTo>
                      <a:pt x="95" y="29"/>
                      <a:pt x="92" y="27"/>
                      <a:pt x="90" y="26"/>
                    </a:cubicBezTo>
                    <a:cubicBezTo>
                      <a:pt x="90" y="25"/>
                      <a:pt x="90" y="24"/>
                      <a:pt x="90" y="24"/>
                    </a:cubicBezTo>
                    <a:cubicBezTo>
                      <a:pt x="93" y="22"/>
                      <a:pt x="97" y="20"/>
                      <a:pt x="102" y="18"/>
                    </a:cubicBezTo>
                    <a:cubicBezTo>
                      <a:pt x="103" y="18"/>
                      <a:pt x="104" y="18"/>
                      <a:pt x="104" y="17"/>
                    </a:cubicBezTo>
                    <a:cubicBezTo>
                      <a:pt x="105" y="17"/>
                      <a:pt x="105" y="17"/>
                      <a:pt x="106" y="16"/>
                    </a:cubicBezTo>
                    <a:cubicBezTo>
                      <a:pt x="105" y="16"/>
                      <a:pt x="105" y="15"/>
                      <a:pt x="104" y="15"/>
                    </a:cubicBezTo>
                    <a:cubicBezTo>
                      <a:pt x="103" y="15"/>
                      <a:pt x="102" y="15"/>
                      <a:pt x="101" y="15"/>
                    </a:cubicBezTo>
                    <a:cubicBezTo>
                      <a:pt x="100" y="15"/>
                      <a:pt x="99" y="15"/>
                      <a:pt x="99" y="15"/>
                    </a:cubicBezTo>
                    <a:cubicBezTo>
                      <a:pt x="96" y="17"/>
                      <a:pt x="93" y="19"/>
                      <a:pt x="89" y="21"/>
                    </a:cubicBezTo>
                    <a:cubicBezTo>
                      <a:pt x="89" y="20"/>
                      <a:pt x="88" y="19"/>
                      <a:pt x="88" y="17"/>
                    </a:cubicBezTo>
                    <a:cubicBezTo>
                      <a:pt x="88" y="16"/>
                      <a:pt x="87" y="15"/>
                      <a:pt x="87" y="14"/>
                    </a:cubicBezTo>
                    <a:cubicBezTo>
                      <a:pt x="87" y="12"/>
                      <a:pt x="86" y="11"/>
                      <a:pt x="86" y="9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5" y="7"/>
                      <a:pt x="83" y="7"/>
                      <a:pt x="82" y="7"/>
                    </a:cubicBezTo>
                    <a:cubicBezTo>
                      <a:pt x="81" y="7"/>
                      <a:pt x="80" y="7"/>
                      <a:pt x="80" y="8"/>
                    </a:cubicBezTo>
                    <a:cubicBezTo>
                      <a:pt x="79" y="8"/>
                      <a:pt x="79" y="9"/>
                      <a:pt x="80" y="9"/>
                    </a:cubicBezTo>
                    <a:cubicBezTo>
                      <a:pt x="81" y="10"/>
                      <a:pt x="82" y="11"/>
                      <a:pt x="83" y="12"/>
                    </a:cubicBezTo>
                    <a:cubicBezTo>
                      <a:pt x="84" y="16"/>
                      <a:pt x="85" y="20"/>
                      <a:pt x="86" y="23"/>
                    </a:cubicBezTo>
                    <a:cubicBezTo>
                      <a:pt x="83" y="25"/>
                      <a:pt x="79" y="27"/>
                      <a:pt x="76" y="29"/>
                    </a:cubicBezTo>
                    <a:cubicBezTo>
                      <a:pt x="75" y="29"/>
                      <a:pt x="75" y="30"/>
                      <a:pt x="76" y="30"/>
                    </a:cubicBezTo>
                    <a:cubicBezTo>
                      <a:pt x="76" y="30"/>
                      <a:pt x="77" y="30"/>
                      <a:pt x="78" y="30"/>
                    </a:cubicBezTo>
                    <a:cubicBezTo>
                      <a:pt x="79" y="30"/>
                      <a:pt x="79" y="30"/>
                      <a:pt x="80" y="30"/>
                    </a:cubicBezTo>
                    <a:cubicBezTo>
                      <a:pt x="82" y="28"/>
                      <a:pt x="84" y="27"/>
                      <a:pt x="87" y="25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8" y="30"/>
                      <a:pt x="88" y="33"/>
                      <a:pt x="87" y="36"/>
                    </a:cubicBezTo>
                    <a:cubicBezTo>
                      <a:pt x="87" y="38"/>
                      <a:pt x="86" y="41"/>
                      <a:pt x="85" y="43"/>
                    </a:cubicBezTo>
                    <a:cubicBezTo>
                      <a:pt x="84" y="45"/>
                      <a:pt x="82" y="48"/>
                      <a:pt x="79" y="51"/>
                    </a:cubicBezTo>
                    <a:cubicBezTo>
                      <a:pt x="79" y="51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80" y="52"/>
                    </a:cubicBezTo>
                    <a:cubicBezTo>
                      <a:pt x="80" y="52"/>
                      <a:pt x="81" y="51"/>
                      <a:pt x="83" y="49"/>
                    </a:cubicBezTo>
                    <a:cubicBezTo>
                      <a:pt x="84" y="48"/>
                      <a:pt x="86" y="46"/>
                      <a:pt x="88" y="44"/>
                    </a:cubicBezTo>
                    <a:cubicBezTo>
                      <a:pt x="89" y="42"/>
                      <a:pt x="90" y="40"/>
                      <a:pt x="90" y="38"/>
                    </a:cubicBezTo>
                    <a:cubicBezTo>
                      <a:pt x="91" y="36"/>
                      <a:pt x="91" y="33"/>
                      <a:pt x="91" y="30"/>
                    </a:cubicBezTo>
                    <a:cubicBezTo>
                      <a:pt x="90" y="29"/>
                      <a:pt x="90" y="29"/>
                      <a:pt x="90" y="28"/>
                    </a:cubicBezTo>
                    <a:close/>
                    <a:moveTo>
                      <a:pt x="10" y="68"/>
                    </a:moveTo>
                    <a:cubicBezTo>
                      <a:pt x="11" y="68"/>
                      <a:pt x="12" y="67"/>
                      <a:pt x="12" y="67"/>
                    </a:cubicBezTo>
                    <a:cubicBezTo>
                      <a:pt x="13" y="67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5"/>
                      <a:pt x="13" y="65"/>
                      <a:pt x="12" y="65"/>
                    </a:cubicBezTo>
                    <a:cubicBezTo>
                      <a:pt x="11" y="65"/>
                      <a:pt x="11" y="65"/>
                      <a:pt x="10" y="65"/>
                    </a:cubicBezTo>
                    <a:cubicBezTo>
                      <a:pt x="10" y="65"/>
                      <a:pt x="10" y="66"/>
                      <a:pt x="10" y="66"/>
                    </a:cubicBezTo>
                    <a:cubicBezTo>
                      <a:pt x="10" y="65"/>
                      <a:pt x="10" y="65"/>
                      <a:pt x="9" y="64"/>
                    </a:cubicBezTo>
                    <a:cubicBezTo>
                      <a:pt x="9" y="63"/>
                      <a:pt x="9" y="63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8" y="62"/>
                      <a:pt x="8" y="62"/>
                      <a:pt x="7" y="62"/>
                    </a:cubicBezTo>
                    <a:cubicBezTo>
                      <a:pt x="6" y="62"/>
                      <a:pt x="6" y="62"/>
                      <a:pt x="6" y="62"/>
                    </a:cubicBezTo>
                    <a:cubicBezTo>
                      <a:pt x="5" y="63"/>
                      <a:pt x="5" y="63"/>
                      <a:pt x="6" y="63"/>
                    </a:cubicBezTo>
                    <a:cubicBezTo>
                      <a:pt x="6" y="63"/>
                      <a:pt x="7" y="64"/>
                      <a:pt x="7" y="64"/>
                    </a:cubicBezTo>
                    <a:cubicBezTo>
                      <a:pt x="7" y="65"/>
                      <a:pt x="8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7" y="68"/>
                      <a:pt x="6" y="69"/>
                      <a:pt x="5" y="70"/>
                    </a:cubicBezTo>
                    <a:cubicBezTo>
                      <a:pt x="5" y="70"/>
                      <a:pt x="5" y="70"/>
                      <a:pt x="5" y="70"/>
                    </a:cubicBezTo>
                    <a:cubicBezTo>
                      <a:pt x="5" y="70"/>
                      <a:pt x="6" y="70"/>
                      <a:pt x="6" y="70"/>
                    </a:cubicBezTo>
                    <a:cubicBezTo>
                      <a:pt x="7" y="70"/>
                      <a:pt x="8" y="69"/>
                      <a:pt x="9" y="69"/>
                    </a:cubicBezTo>
                    <a:cubicBezTo>
                      <a:pt x="9" y="69"/>
                      <a:pt x="9" y="70"/>
                      <a:pt x="9" y="71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72"/>
                      <a:pt x="10" y="71"/>
                      <a:pt x="10" y="70"/>
                    </a:cubicBezTo>
                    <a:cubicBezTo>
                      <a:pt x="10" y="70"/>
                      <a:pt x="10" y="69"/>
                      <a:pt x="10" y="68"/>
                    </a:cubicBezTo>
                    <a:close/>
                    <a:moveTo>
                      <a:pt x="17" y="72"/>
                    </a:moveTo>
                    <a:cubicBezTo>
                      <a:pt x="18" y="71"/>
                      <a:pt x="18" y="71"/>
                      <a:pt x="19" y="71"/>
                    </a:cubicBezTo>
                    <a:cubicBezTo>
                      <a:pt x="20" y="71"/>
                      <a:pt x="20" y="70"/>
                      <a:pt x="20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69"/>
                      <a:pt x="20" y="69"/>
                      <a:pt x="19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7" y="69"/>
                      <a:pt x="17" y="70"/>
                      <a:pt x="16" y="70"/>
                    </a:cubicBezTo>
                    <a:cubicBezTo>
                      <a:pt x="16" y="70"/>
                      <a:pt x="16" y="69"/>
                      <a:pt x="16" y="69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67"/>
                      <a:pt x="15" y="67"/>
                      <a:pt x="15" y="67"/>
                    </a:cubicBezTo>
                    <a:cubicBezTo>
                      <a:pt x="15" y="67"/>
                      <a:pt x="15" y="67"/>
                      <a:pt x="14" y="67"/>
                    </a:cubicBezTo>
                    <a:cubicBezTo>
                      <a:pt x="13" y="67"/>
                      <a:pt x="13" y="67"/>
                      <a:pt x="12" y="68"/>
                    </a:cubicBezTo>
                    <a:cubicBezTo>
                      <a:pt x="12" y="68"/>
                      <a:pt x="12" y="68"/>
                      <a:pt x="13" y="68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4" y="72"/>
                      <a:pt x="13" y="72"/>
                      <a:pt x="12" y="73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2" y="74"/>
                      <a:pt x="13" y="74"/>
                      <a:pt x="13" y="73"/>
                    </a:cubicBezTo>
                    <a:cubicBezTo>
                      <a:pt x="14" y="73"/>
                      <a:pt x="15" y="73"/>
                      <a:pt x="15" y="72"/>
                    </a:cubicBezTo>
                    <a:cubicBezTo>
                      <a:pt x="15" y="72"/>
                      <a:pt x="15" y="72"/>
                      <a:pt x="15" y="73"/>
                    </a:cubicBezTo>
                    <a:cubicBezTo>
                      <a:pt x="16" y="74"/>
                      <a:pt x="16" y="75"/>
                      <a:pt x="17" y="76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6"/>
                      <a:pt x="17" y="76"/>
                    </a:cubicBezTo>
                    <a:cubicBezTo>
                      <a:pt x="17" y="75"/>
                      <a:pt x="17" y="74"/>
                      <a:pt x="17" y="73"/>
                    </a:cubicBezTo>
                    <a:cubicBezTo>
                      <a:pt x="17" y="73"/>
                      <a:pt x="17" y="72"/>
                      <a:pt x="17" y="72"/>
                    </a:cubicBezTo>
                    <a:close/>
                    <a:moveTo>
                      <a:pt x="14" y="88"/>
                    </a:moveTo>
                    <a:cubicBezTo>
                      <a:pt x="16" y="88"/>
                      <a:pt x="16" y="87"/>
                      <a:pt x="17" y="86"/>
                    </a:cubicBezTo>
                    <a:cubicBezTo>
                      <a:pt x="18" y="83"/>
                      <a:pt x="18" y="81"/>
                      <a:pt x="20" y="78"/>
                    </a:cubicBezTo>
                    <a:cubicBezTo>
                      <a:pt x="21" y="75"/>
                      <a:pt x="23" y="71"/>
                      <a:pt x="25" y="66"/>
                    </a:cubicBezTo>
                    <a:cubicBezTo>
                      <a:pt x="26" y="64"/>
                      <a:pt x="27" y="62"/>
                      <a:pt x="28" y="61"/>
                    </a:cubicBezTo>
                    <a:cubicBezTo>
                      <a:pt x="28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3"/>
                      <a:pt x="31" y="63"/>
                      <a:pt x="31" y="64"/>
                    </a:cubicBezTo>
                    <a:cubicBezTo>
                      <a:pt x="31" y="65"/>
                      <a:pt x="32" y="65"/>
                      <a:pt x="32" y="65"/>
                    </a:cubicBezTo>
                    <a:cubicBezTo>
                      <a:pt x="32" y="65"/>
                      <a:pt x="32" y="64"/>
                      <a:pt x="32" y="64"/>
                    </a:cubicBezTo>
                    <a:cubicBezTo>
                      <a:pt x="32" y="61"/>
                      <a:pt x="33" y="59"/>
                      <a:pt x="33" y="58"/>
                    </a:cubicBezTo>
                    <a:cubicBezTo>
                      <a:pt x="34" y="57"/>
                      <a:pt x="34" y="56"/>
                      <a:pt x="33" y="56"/>
                    </a:cubicBezTo>
                    <a:cubicBezTo>
                      <a:pt x="33" y="56"/>
                      <a:pt x="31" y="56"/>
                      <a:pt x="28" y="57"/>
                    </a:cubicBezTo>
                    <a:cubicBezTo>
                      <a:pt x="28" y="58"/>
                      <a:pt x="27" y="58"/>
                      <a:pt x="27" y="59"/>
                    </a:cubicBezTo>
                    <a:cubicBezTo>
                      <a:pt x="26" y="60"/>
                      <a:pt x="25" y="62"/>
                      <a:pt x="25" y="63"/>
                    </a:cubicBezTo>
                    <a:cubicBezTo>
                      <a:pt x="21" y="59"/>
                      <a:pt x="18" y="56"/>
                      <a:pt x="17" y="54"/>
                    </a:cubicBezTo>
                    <a:cubicBezTo>
                      <a:pt x="17" y="53"/>
                      <a:pt x="17" y="53"/>
                      <a:pt x="16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7"/>
                      <a:pt x="10" y="59"/>
                      <a:pt x="10" y="61"/>
                    </a:cubicBezTo>
                    <a:cubicBezTo>
                      <a:pt x="9" y="61"/>
                      <a:pt x="9" y="62"/>
                      <a:pt x="10" y="62"/>
                    </a:cubicBezTo>
                    <a:cubicBezTo>
                      <a:pt x="10" y="62"/>
                      <a:pt x="11" y="61"/>
                      <a:pt x="11" y="61"/>
                    </a:cubicBezTo>
                    <a:cubicBezTo>
                      <a:pt x="12" y="61"/>
                      <a:pt x="12" y="60"/>
                      <a:pt x="12" y="59"/>
                    </a:cubicBezTo>
                    <a:cubicBezTo>
                      <a:pt x="13" y="59"/>
                      <a:pt x="13" y="58"/>
                      <a:pt x="13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4" y="57"/>
                      <a:pt x="14" y="57"/>
                      <a:pt x="15" y="57"/>
                    </a:cubicBezTo>
                    <a:cubicBezTo>
                      <a:pt x="15" y="58"/>
                      <a:pt x="16" y="58"/>
                      <a:pt x="17" y="59"/>
                    </a:cubicBezTo>
                    <a:cubicBezTo>
                      <a:pt x="16" y="59"/>
                      <a:pt x="16" y="59"/>
                      <a:pt x="16" y="60"/>
                    </a:cubicBezTo>
                    <a:cubicBezTo>
                      <a:pt x="15" y="60"/>
                      <a:pt x="15" y="61"/>
                      <a:pt x="14" y="62"/>
                    </a:cubicBezTo>
                    <a:cubicBezTo>
                      <a:pt x="14" y="63"/>
                      <a:pt x="14" y="63"/>
                      <a:pt x="14" y="64"/>
                    </a:cubicBezTo>
                    <a:cubicBezTo>
                      <a:pt x="13" y="65"/>
                      <a:pt x="14" y="65"/>
                      <a:pt x="14" y="65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6" y="62"/>
                      <a:pt x="17" y="61"/>
                      <a:pt x="17" y="60"/>
                    </a:cubicBezTo>
                    <a:cubicBezTo>
                      <a:pt x="18" y="60"/>
                      <a:pt x="19" y="61"/>
                      <a:pt x="20" y="62"/>
                    </a:cubicBezTo>
                    <a:cubicBezTo>
                      <a:pt x="19" y="62"/>
                      <a:pt x="19" y="62"/>
                      <a:pt x="19" y="63"/>
                    </a:cubicBezTo>
                    <a:cubicBezTo>
                      <a:pt x="18" y="63"/>
                      <a:pt x="18" y="64"/>
                      <a:pt x="18" y="65"/>
                    </a:cubicBezTo>
                    <a:cubicBezTo>
                      <a:pt x="18" y="66"/>
                      <a:pt x="17" y="67"/>
                      <a:pt x="17" y="67"/>
                    </a:cubicBezTo>
                    <a:cubicBezTo>
                      <a:pt x="17" y="68"/>
                      <a:pt x="17" y="68"/>
                      <a:pt x="18" y="68"/>
                    </a:cubicBezTo>
                    <a:cubicBezTo>
                      <a:pt x="18" y="68"/>
                      <a:pt x="18" y="67"/>
                      <a:pt x="19" y="67"/>
                    </a:cubicBezTo>
                    <a:cubicBezTo>
                      <a:pt x="19" y="65"/>
                      <a:pt x="20" y="64"/>
                      <a:pt x="21" y="63"/>
                    </a:cubicBezTo>
                    <a:cubicBezTo>
                      <a:pt x="21" y="64"/>
                      <a:pt x="22" y="65"/>
                      <a:pt x="23" y="66"/>
                    </a:cubicBezTo>
                    <a:cubicBezTo>
                      <a:pt x="23" y="67"/>
                      <a:pt x="23" y="67"/>
                      <a:pt x="22" y="68"/>
                    </a:cubicBezTo>
                    <a:cubicBezTo>
                      <a:pt x="21" y="71"/>
                      <a:pt x="19" y="76"/>
                      <a:pt x="16" y="81"/>
                    </a:cubicBezTo>
                    <a:cubicBezTo>
                      <a:pt x="16" y="81"/>
                      <a:pt x="16" y="82"/>
                      <a:pt x="16" y="82"/>
                    </a:cubicBezTo>
                    <a:cubicBezTo>
                      <a:pt x="15" y="81"/>
                      <a:pt x="13" y="81"/>
                      <a:pt x="12" y="80"/>
                    </a:cubicBezTo>
                    <a:cubicBezTo>
                      <a:pt x="12" y="80"/>
                      <a:pt x="12" y="80"/>
                      <a:pt x="12" y="80"/>
                    </a:cubicBezTo>
                    <a:cubicBezTo>
                      <a:pt x="13" y="79"/>
                      <a:pt x="13" y="77"/>
                      <a:pt x="14" y="76"/>
                    </a:cubicBezTo>
                    <a:cubicBezTo>
                      <a:pt x="14" y="75"/>
                      <a:pt x="14" y="75"/>
                      <a:pt x="13" y="75"/>
                    </a:cubicBezTo>
                    <a:cubicBezTo>
                      <a:pt x="13" y="75"/>
                      <a:pt x="12" y="76"/>
                      <a:pt x="12" y="76"/>
                    </a:cubicBezTo>
                    <a:cubicBezTo>
                      <a:pt x="11" y="77"/>
                      <a:pt x="11" y="78"/>
                      <a:pt x="11" y="79"/>
                    </a:cubicBezTo>
                    <a:cubicBezTo>
                      <a:pt x="11" y="79"/>
                      <a:pt x="11" y="79"/>
                      <a:pt x="11" y="80"/>
                    </a:cubicBezTo>
                    <a:cubicBezTo>
                      <a:pt x="10" y="79"/>
                      <a:pt x="10" y="79"/>
                      <a:pt x="9" y="79"/>
                    </a:cubicBezTo>
                    <a:cubicBezTo>
                      <a:pt x="9" y="79"/>
                      <a:pt x="8" y="79"/>
                      <a:pt x="8" y="79"/>
                    </a:cubicBezTo>
                    <a:cubicBezTo>
                      <a:pt x="8" y="77"/>
                      <a:pt x="9" y="75"/>
                      <a:pt x="9" y="74"/>
                    </a:cubicBezTo>
                    <a:cubicBezTo>
                      <a:pt x="10" y="73"/>
                      <a:pt x="10" y="73"/>
                      <a:pt x="9" y="73"/>
                    </a:cubicBezTo>
                    <a:cubicBezTo>
                      <a:pt x="9" y="73"/>
                      <a:pt x="8" y="73"/>
                      <a:pt x="8" y="74"/>
                    </a:cubicBezTo>
                    <a:cubicBezTo>
                      <a:pt x="7" y="75"/>
                      <a:pt x="7" y="75"/>
                      <a:pt x="7" y="77"/>
                    </a:cubicBezTo>
                    <a:cubicBezTo>
                      <a:pt x="7" y="77"/>
                      <a:pt x="7" y="78"/>
                      <a:pt x="7" y="78"/>
                    </a:cubicBezTo>
                    <a:cubicBezTo>
                      <a:pt x="6" y="78"/>
                      <a:pt x="6" y="78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5" y="76"/>
                      <a:pt x="4" y="76"/>
                      <a:pt x="4" y="75"/>
                    </a:cubicBezTo>
                    <a:cubicBezTo>
                      <a:pt x="4" y="75"/>
                      <a:pt x="4" y="74"/>
                      <a:pt x="4" y="73"/>
                    </a:cubicBezTo>
                    <a:cubicBezTo>
                      <a:pt x="4" y="73"/>
                      <a:pt x="4" y="72"/>
                      <a:pt x="4" y="71"/>
                    </a:cubicBezTo>
                    <a:cubicBezTo>
                      <a:pt x="4" y="71"/>
                      <a:pt x="4" y="70"/>
                      <a:pt x="4" y="70"/>
                    </a:cubicBezTo>
                    <a:cubicBezTo>
                      <a:pt x="3" y="70"/>
                      <a:pt x="2" y="71"/>
                      <a:pt x="2" y="71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1" y="73"/>
                      <a:pt x="2" y="73"/>
                      <a:pt x="2" y="74"/>
                    </a:cubicBezTo>
                    <a:cubicBezTo>
                      <a:pt x="2" y="75"/>
                      <a:pt x="3" y="75"/>
                      <a:pt x="3" y="76"/>
                    </a:cubicBezTo>
                    <a:cubicBezTo>
                      <a:pt x="3" y="76"/>
                      <a:pt x="3" y="77"/>
                      <a:pt x="4" y="77"/>
                    </a:cubicBezTo>
                    <a:cubicBezTo>
                      <a:pt x="3" y="78"/>
                      <a:pt x="2" y="78"/>
                      <a:pt x="2" y="79"/>
                    </a:cubicBezTo>
                    <a:cubicBezTo>
                      <a:pt x="1" y="79"/>
                      <a:pt x="1" y="80"/>
                      <a:pt x="1" y="80"/>
                    </a:cubicBezTo>
                    <a:cubicBezTo>
                      <a:pt x="1" y="80"/>
                      <a:pt x="2" y="81"/>
                      <a:pt x="2" y="80"/>
                    </a:cubicBezTo>
                    <a:cubicBezTo>
                      <a:pt x="3" y="80"/>
                      <a:pt x="5" y="80"/>
                      <a:pt x="6" y="81"/>
                    </a:cubicBezTo>
                    <a:cubicBezTo>
                      <a:pt x="7" y="81"/>
                      <a:pt x="11" y="82"/>
                      <a:pt x="15" y="84"/>
                    </a:cubicBezTo>
                    <a:cubicBezTo>
                      <a:pt x="15" y="85"/>
                      <a:pt x="14" y="86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2" y="88"/>
                      <a:pt x="12" y="88"/>
                      <a:pt x="11" y="88"/>
                    </a:cubicBezTo>
                    <a:cubicBezTo>
                      <a:pt x="10" y="88"/>
                      <a:pt x="10" y="89"/>
                      <a:pt x="11" y="89"/>
                    </a:cubicBezTo>
                    <a:cubicBezTo>
                      <a:pt x="11" y="89"/>
                      <a:pt x="12" y="89"/>
                      <a:pt x="12" y="89"/>
                    </a:cubicBezTo>
                    <a:cubicBezTo>
                      <a:pt x="12" y="90"/>
                      <a:pt x="13" y="90"/>
                      <a:pt x="13" y="91"/>
                    </a:cubicBezTo>
                    <a:cubicBezTo>
                      <a:pt x="13" y="92"/>
                      <a:pt x="14" y="93"/>
                      <a:pt x="14" y="94"/>
                    </a:cubicBezTo>
                    <a:cubicBezTo>
                      <a:pt x="14" y="95"/>
                      <a:pt x="15" y="95"/>
                      <a:pt x="15" y="95"/>
                    </a:cubicBezTo>
                    <a:cubicBezTo>
                      <a:pt x="16" y="96"/>
                      <a:pt x="17" y="96"/>
                      <a:pt x="18" y="96"/>
                    </a:cubicBezTo>
                    <a:cubicBezTo>
                      <a:pt x="19" y="96"/>
                      <a:pt x="19" y="95"/>
                      <a:pt x="19" y="94"/>
                    </a:cubicBezTo>
                    <a:cubicBezTo>
                      <a:pt x="18" y="93"/>
                      <a:pt x="18" y="92"/>
                      <a:pt x="17" y="91"/>
                    </a:cubicBezTo>
                    <a:cubicBezTo>
                      <a:pt x="16" y="90"/>
                      <a:pt x="15" y="89"/>
                      <a:pt x="14" y="88"/>
                    </a:cubicBezTo>
                    <a:close/>
                    <a:moveTo>
                      <a:pt x="34" y="79"/>
                    </a:moveTo>
                    <a:cubicBezTo>
                      <a:pt x="36" y="76"/>
                      <a:pt x="38" y="72"/>
                      <a:pt x="41" y="68"/>
                    </a:cubicBezTo>
                    <a:cubicBezTo>
                      <a:pt x="41" y="67"/>
                      <a:pt x="42" y="66"/>
                      <a:pt x="42" y="66"/>
                    </a:cubicBezTo>
                    <a:cubicBezTo>
                      <a:pt x="43" y="65"/>
                      <a:pt x="43" y="64"/>
                      <a:pt x="43" y="64"/>
                    </a:cubicBezTo>
                    <a:cubicBezTo>
                      <a:pt x="43" y="64"/>
                      <a:pt x="42" y="64"/>
                      <a:pt x="41" y="64"/>
                    </a:cubicBezTo>
                    <a:cubicBezTo>
                      <a:pt x="40" y="64"/>
                      <a:pt x="39" y="65"/>
                      <a:pt x="38" y="65"/>
                    </a:cubicBezTo>
                    <a:cubicBezTo>
                      <a:pt x="38" y="66"/>
                      <a:pt x="37" y="67"/>
                      <a:pt x="37" y="67"/>
                    </a:cubicBezTo>
                    <a:cubicBezTo>
                      <a:pt x="36" y="70"/>
                      <a:pt x="34" y="74"/>
                      <a:pt x="32" y="79"/>
                    </a:cubicBezTo>
                    <a:cubicBezTo>
                      <a:pt x="32" y="79"/>
                      <a:pt x="32" y="78"/>
                      <a:pt x="32" y="78"/>
                    </a:cubicBezTo>
                    <a:cubicBezTo>
                      <a:pt x="31" y="78"/>
                      <a:pt x="31" y="78"/>
                      <a:pt x="30" y="79"/>
                    </a:cubicBezTo>
                    <a:cubicBezTo>
                      <a:pt x="30" y="77"/>
                      <a:pt x="30" y="76"/>
                      <a:pt x="30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0" y="70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5" y="71"/>
                    </a:cubicBezTo>
                    <a:cubicBezTo>
                      <a:pt x="25" y="71"/>
                      <a:pt x="24" y="72"/>
                      <a:pt x="24" y="72"/>
                    </a:cubicBezTo>
                    <a:cubicBezTo>
                      <a:pt x="24" y="75"/>
                      <a:pt x="23" y="77"/>
                      <a:pt x="22" y="81"/>
                    </a:cubicBezTo>
                    <a:cubicBezTo>
                      <a:pt x="22" y="82"/>
                      <a:pt x="21" y="83"/>
                      <a:pt x="20" y="84"/>
                    </a:cubicBezTo>
                    <a:cubicBezTo>
                      <a:pt x="19" y="85"/>
                      <a:pt x="19" y="86"/>
                      <a:pt x="20" y="86"/>
                    </a:cubicBezTo>
                    <a:cubicBezTo>
                      <a:pt x="21" y="86"/>
                      <a:pt x="21" y="86"/>
                      <a:pt x="22" y="85"/>
                    </a:cubicBezTo>
                    <a:cubicBezTo>
                      <a:pt x="23" y="85"/>
                      <a:pt x="23" y="84"/>
                      <a:pt x="23" y="82"/>
                    </a:cubicBezTo>
                    <a:cubicBezTo>
                      <a:pt x="24" y="82"/>
                      <a:pt x="24" y="79"/>
                      <a:pt x="25" y="75"/>
                    </a:cubicBezTo>
                    <a:cubicBezTo>
                      <a:pt x="25" y="74"/>
                      <a:pt x="26" y="74"/>
                      <a:pt x="26" y="74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6"/>
                      <a:pt x="29" y="77"/>
                      <a:pt x="29" y="79"/>
                    </a:cubicBezTo>
                    <a:cubicBezTo>
                      <a:pt x="29" y="79"/>
                      <a:pt x="29" y="79"/>
                      <a:pt x="28" y="80"/>
                    </a:cubicBezTo>
                    <a:cubicBezTo>
                      <a:pt x="28" y="80"/>
                      <a:pt x="27" y="81"/>
                      <a:pt x="27" y="81"/>
                    </a:cubicBezTo>
                    <a:cubicBezTo>
                      <a:pt x="27" y="82"/>
                      <a:pt x="28" y="82"/>
                      <a:pt x="28" y="82"/>
                    </a:cubicBezTo>
                    <a:cubicBezTo>
                      <a:pt x="29" y="81"/>
                      <a:pt x="30" y="81"/>
                      <a:pt x="31" y="81"/>
                    </a:cubicBezTo>
                    <a:cubicBezTo>
                      <a:pt x="29" y="86"/>
                      <a:pt x="26" y="92"/>
                      <a:pt x="24" y="97"/>
                    </a:cubicBezTo>
                    <a:cubicBezTo>
                      <a:pt x="23" y="98"/>
                      <a:pt x="23" y="98"/>
                      <a:pt x="24" y="98"/>
                    </a:cubicBezTo>
                    <a:cubicBezTo>
                      <a:pt x="25" y="98"/>
                      <a:pt x="26" y="98"/>
                      <a:pt x="26" y="97"/>
                    </a:cubicBezTo>
                    <a:cubicBezTo>
                      <a:pt x="27" y="97"/>
                      <a:pt x="27" y="96"/>
                      <a:pt x="27" y="95"/>
                    </a:cubicBezTo>
                    <a:cubicBezTo>
                      <a:pt x="28" y="92"/>
                      <a:pt x="30" y="88"/>
                      <a:pt x="32" y="84"/>
                    </a:cubicBezTo>
                    <a:cubicBezTo>
                      <a:pt x="32" y="83"/>
                      <a:pt x="33" y="83"/>
                      <a:pt x="33" y="82"/>
                    </a:cubicBezTo>
                    <a:cubicBezTo>
                      <a:pt x="35" y="82"/>
                      <a:pt x="36" y="83"/>
                      <a:pt x="37" y="84"/>
                    </a:cubicBezTo>
                    <a:cubicBezTo>
                      <a:pt x="38" y="85"/>
                      <a:pt x="39" y="86"/>
                      <a:pt x="40" y="87"/>
                    </a:cubicBezTo>
                    <a:cubicBezTo>
                      <a:pt x="40" y="87"/>
                      <a:pt x="40" y="88"/>
                      <a:pt x="40" y="89"/>
                    </a:cubicBezTo>
                    <a:cubicBezTo>
                      <a:pt x="39" y="90"/>
                      <a:pt x="38" y="91"/>
                      <a:pt x="37" y="92"/>
                    </a:cubicBezTo>
                    <a:cubicBezTo>
                      <a:pt x="37" y="92"/>
                      <a:pt x="37" y="92"/>
                      <a:pt x="38" y="92"/>
                    </a:cubicBezTo>
                    <a:cubicBezTo>
                      <a:pt x="38" y="92"/>
                      <a:pt x="38" y="92"/>
                      <a:pt x="39" y="92"/>
                    </a:cubicBezTo>
                    <a:cubicBezTo>
                      <a:pt x="41" y="91"/>
                      <a:pt x="42" y="91"/>
                      <a:pt x="43" y="91"/>
                    </a:cubicBezTo>
                    <a:cubicBezTo>
                      <a:pt x="44" y="91"/>
                      <a:pt x="45" y="91"/>
                      <a:pt x="45" y="90"/>
                    </a:cubicBezTo>
                    <a:cubicBezTo>
                      <a:pt x="45" y="90"/>
                      <a:pt x="45" y="89"/>
                      <a:pt x="45" y="87"/>
                    </a:cubicBezTo>
                    <a:cubicBezTo>
                      <a:pt x="44" y="86"/>
                      <a:pt x="44" y="85"/>
                      <a:pt x="43" y="84"/>
                    </a:cubicBezTo>
                    <a:cubicBezTo>
                      <a:pt x="41" y="83"/>
                      <a:pt x="40" y="82"/>
                      <a:pt x="37" y="80"/>
                    </a:cubicBezTo>
                    <a:cubicBezTo>
                      <a:pt x="36" y="80"/>
                      <a:pt x="35" y="79"/>
                      <a:pt x="34" y="79"/>
                    </a:cubicBezTo>
                    <a:close/>
                    <a:moveTo>
                      <a:pt x="252" y="73"/>
                    </a:moveTo>
                    <a:cubicBezTo>
                      <a:pt x="252" y="73"/>
                      <a:pt x="252" y="74"/>
                      <a:pt x="252" y="74"/>
                    </a:cubicBezTo>
                    <a:cubicBezTo>
                      <a:pt x="255" y="77"/>
                      <a:pt x="257" y="79"/>
                      <a:pt x="259" y="81"/>
                    </a:cubicBezTo>
                    <a:cubicBezTo>
                      <a:pt x="259" y="82"/>
                      <a:pt x="258" y="82"/>
                      <a:pt x="259" y="82"/>
                    </a:cubicBezTo>
                    <a:cubicBezTo>
                      <a:pt x="259" y="83"/>
                      <a:pt x="260" y="83"/>
                      <a:pt x="261" y="83"/>
                    </a:cubicBezTo>
                    <a:cubicBezTo>
                      <a:pt x="261" y="83"/>
                      <a:pt x="262" y="82"/>
                      <a:pt x="262" y="82"/>
                    </a:cubicBezTo>
                    <a:cubicBezTo>
                      <a:pt x="262" y="82"/>
                      <a:pt x="262" y="82"/>
                      <a:pt x="262" y="82"/>
                    </a:cubicBezTo>
                    <a:cubicBezTo>
                      <a:pt x="264" y="81"/>
                      <a:pt x="265" y="79"/>
                      <a:pt x="268" y="78"/>
                    </a:cubicBezTo>
                    <a:cubicBezTo>
                      <a:pt x="268" y="77"/>
                      <a:pt x="269" y="77"/>
                      <a:pt x="270" y="77"/>
                    </a:cubicBezTo>
                    <a:cubicBezTo>
                      <a:pt x="270" y="77"/>
                      <a:pt x="271" y="77"/>
                      <a:pt x="271" y="76"/>
                    </a:cubicBezTo>
                    <a:cubicBezTo>
                      <a:pt x="271" y="75"/>
                      <a:pt x="271" y="74"/>
                      <a:pt x="270" y="72"/>
                    </a:cubicBezTo>
                    <a:cubicBezTo>
                      <a:pt x="270" y="72"/>
                      <a:pt x="270" y="71"/>
                      <a:pt x="269" y="71"/>
                    </a:cubicBezTo>
                    <a:cubicBezTo>
                      <a:pt x="268" y="70"/>
                      <a:pt x="266" y="69"/>
                      <a:pt x="265" y="68"/>
                    </a:cubicBezTo>
                    <a:cubicBezTo>
                      <a:pt x="264" y="68"/>
                      <a:pt x="264" y="67"/>
                      <a:pt x="263" y="67"/>
                    </a:cubicBezTo>
                    <a:cubicBezTo>
                      <a:pt x="263" y="67"/>
                      <a:pt x="263" y="67"/>
                      <a:pt x="263" y="67"/>
                    </a:cubicBezTo>
                    <a:cubicBezTo>
                      <a:pt x="264" y="67"/>
                      <a:pt x="265" y="67"/>
                      <a:pt x="265" y="67"/>
                    </a:cubicBezTo>
                    <a:cubicBezTo>
                      <a:pt x="266" y="67"/>
                      <a:pt x="266" y="67"/>
                      <a:pt x="266" y="67"/>
                    </a:cubicBezTo>
                    <a:cubicBezTo>
                      <a:pt x="267" y="67"/>
                      <a:pt x="267" y="67"/>
                      <a:pt x="267" y="67"/>
                    </a:cubicBezTo>
                    <a:cubicBezTo>
                      <a:pt x="267" y="67"/>
                      <a:pt x="268" y="67"/>
                      <a:pt x="268" y="66"/>
                    </a:cubicBezTo>
                    <a:cubicBezTo>
                      <a:pt x="269" y="67"/>
                      <a:pt x="270" y="68"/>
                      <a:pt x="271" y="69"/>
                    </a:cubicBezTo>
                    <a:cubicBezTo>
                      <a:pt x="272" y="71"/>
                      <a:pt x="274" y="72"/>
                      <a:pt x="275" y="73"/>
                    </a:cubicBezTo>
                    <a:cubicBezTo>
                      <a:pt x="275" y="74"/>
                      <a:pt x="275" y="74"/>
                      <a:pt x="276" y="74"/>
                    </a:cubicBezTo>
                    <a:cubicBezTo>
                      <a:pt x="276" y="74"/>
                      <a:pt x="276" y="73"/>
                      <a:pt x="276" y="72"/>
                    </a:cubicBezTo>
                    <a:cubicBezTo>
                      <a:pt x="276" y="72"/>
                      <a:pt x="276" y="72"/>
                      <a:pt x="276" y="71"/>
                    </a:cubicBezTo>
                    <a:cubicBezTo>
                      <a:pt x="276" y="71"/>
                      <a:pt x="275" y="70"/>
                      <a:pt x="275" y="70"/>
                    </a:cubicBezTo>
                    <a:cubicBezTo>
                      <a:pt x="273" y="69"/>
                      <a:pt x="272" y="67"/>
                      <a:pt x="270" y="66"/>
                    </a:cubicBezTo>
                    <a:cubicBezTo>
                      <a:pt x="269" y="65"/>
                      <a:pt x="267" y="63"/>
                      <a:pt x="266" y="62"/>
                    </a:cubicBezTo>
                    <a:cubicBezTo>
                      <a:pt x="265" y="61"/>
                      <a:pt x="264" y="60"/>
                      <a:pt x="263" y="59"/>
                    </a:cubicBezTo>
                    <a:cubicBezTo>
                      <a:pt x="262" y="58"/>
                      <a:pt x="262" y="58"/>
                      <a:pt x="262" y="59"/>
                    </a:cubicBezTo>
                    <a:cubicBezTo>
                      <a:pt x="262" y="60"/>
                      <a:pt x="262" y="60"/>
                      <a:pt x="262" y="61"/>
                    </a:cubicBezTo>
                    <a:cubicBezTo>
                      <a:pt x="262" y="61"/>
                      <a:pt x="262" y="62"/>
                      <a:pt x="263" y="62"/>
                    </a:cubicBezTo>
                    <a:cubicBezTo>
                      <a:pt x="264" y="63"/>
                      <a:pt x="265" y="64"/>
                      <a:pt x="266" y="65"/>
                    </a:cubicBezTo>
                    <a:cubicBezTo>
                      <a:pt x="265" y="65"/>
                      <a:pt x="264" y="65"/>
                      <a:pt x="263" y="65"/>
                    </a:cubicBezTo>
                    <a:cubicBezTo>
                      <a:pt x="262" y="65"/>
                      <a:pt x="262" y="66"/>
                      <a:pt x="262" y="66"/>
                    </a:cubicBezTo>
                    <a:cubicBezTo>
                      <a:pt x="262" y="65"/>
                      <a:pt x="262" y="65"/>
                      <a:pt x="262" y="65"/>
                    </a:cubicBezTo>
                    <a:cubicBezTo>
                      <a:pt x="261" y="65"/>
                      <a:pt x="261" y="64"/>
                      <a:pt x="261" y="63"/>
                    </a:cubicBezTo>
                    <a:cubicBezTo>
                      <a:pt x="261" y="63"/>
                      <a:pt x="261" y="63"/>
                      <a:pt x="261" y="63"/>
                    </a:cubicBezTo>
                    <a:cubicBezTo>
                      <a:pt x="260" y="63"/>
                      <a:pt x="260" y="63"/>
                      <a:pt x="260" y="64"/>
                    </a:cubicBezTo>
                    <a:cubicBezTo>
                      <a:pt x="260" y="64"/>
                      <a:pt x="260" y="64"/>
                      <a:pt x="260" y="65"/>
                    </a:cubicBezTo>
                    <a:cubicBezTo>
                      <a:pt x="259" y="65"/>
                      <a:pt x="259" y="65"/>
                      <a:pt x="259" y="66"/>
                    </a:cubicBezTo>
                    <a:cubicBezTo>
                      <a:pt x="257" y="67"/>
                      <a:pt x="256" y="68"/>
                      <a:pt x="255" y="68"/>
                    </a:cubicBezTo>
                    <a:cubicBezTo>
                      <a:pt x="254" y="69"/>
                      <a:pt x="254" y="69"/>
                      <a:pt x="253" y="70"/>
                    </a:cubicBezTo>
                    <a:cubicBezTo>
                      <a:pt x="252" y="70"/>
                      <a:pt x="251" y="70"/>
                      <a:pt x="251" y="71"/>
                    </a:cubicBezTo>
                    <a:cubicBezTo>
                      <a:pt x="251" y="72"/>
                      <a:pt x="250" y="72"/>
                      <a:pt x="250" y="73"/>
                    </a:cubicBezTo>
                    <a:cubicBezTo>
                      <a:pt x="250" y="73"/>
                      <a:pt x="250" y="73"/>
                      <a:pt x="251" y="73"/>
                    </a:cubicBezTo>
                    <a:cubicBezTo>
                      <a:pt x="251" y="73"/>
                      <a:pt x="251" y="73"/>
                      <a:pt x="252" y="73"/>
                    </a:cubicBezTo>
                    <a:close/>
                    <a:moveTo>
                      <a:pt x="260" y="79"/>
                    </a:moveTo>
                    <a:cubicBezTo>
                      <a:pt x="260" y="79"/>
                      <a:pt x="259" y="78"/>
                      <a:pt x="258" y="77"/>
                    </a:cubicBezTo>
                    <a:cubicBezTo>
                      <a:pt x="256" y="75"/>
                      <a:pt x="254" y="74"/>
                      <a:pt x="253" y="72"/>
                    </a:cubicBezTo>
                    <a:cubicBezTo>
                      <a:pt x="253" y="72"/>
                      <a:pt x="254" y="72"/>
                      <a:pt x="255" y="71"/>
                    </a:cubicBezTo>
                    <a:cubicBezTo>
                      <a:pt x="255" y="71"/>
                      <a:pt x="255" y="71"/>
                      <a:pt x="255" y="71"/>
                    </a:cubicBezTo>
                    <a:cubicBezTo>
                      <a:pt x="255" y="71"/>
                      <a:pt x="255" y="72"/>
                      <a:pt x="256" y="72"/>
                    </a:cubicBezTo>
                    <a:cubicBezTo>
                      <a:pt x="258" y="74"/>
                      <a:pt x="259" y="75"/>
                      <a:pt x="261" y="76"/>
                    </a:cubicBezTo>
                    <a:cubicBezTo>
                      <a:pt x="261" y="77"/>
                      <a:pt x="261" y="77"/>
                      <a:pt x="262" y="76"/>
                    </a:cubicBezTo>
                    <a:cubicBezTo>
                      <a:pt x="262" y="76"/>
                      <a:pt x="262" y="75"/>
                      <a:pt x="261" y="75"/>
                    </a:cubicBezTo>
                    <a:cubicBezTo>
                      <a:pt x="261" y="74"/>
                      <a:pt x="260" y="74"/>
                      <a:pt x="259" y="73"/>
                    </a:cubicBezTo>
                    <a:cubicBezTo>
                      <a:pt x="258" y="72"/>
                      <a:pt x="257" y="71"/>
                      <a:pt x="256" y="70"/>
                    </a:cubicBezTo>
                    <a:cubicBezTo>
                      <a:pt x="256" y="70"/>
                      <a:pt x="257" y="70"/>
                      <a:pt x="257" y="69"/>
                    </a:cubicBezTo>
                    <a:cubicBezTo>
                      <a:pt x="257" y="69"/>
                      <a:pt x="258" y="69"/>
                      <a:pt x="258" y="69"/>
                    </a:cubicBezTo>
                    <a:cubicBezTo>
                      <a:pt x="258" y="69"/>
                      <a:pt x="258" y="69"/>
                      <a:pt x="259" y="70"/>
                    </a:cubicBezTo>
                    <a:cubicBezTo>
                      <a:pt x="260" y="71"/>
                      <a:pt x="262" y="73"/>
                      <a:pt x="263" y="74"/>
                    </a:cubicBezTo>
                    <a:cubicBezTo>
                      <a:pt x="264" y="74"/>
                      <a:pt x="264" y="74"/>
                      <a:pt x="264" y="74"/>
                    </a:cubicBezTo>
                    <a:cubicBezTo>
                      <a:pt x="264" y="73"/>
                      <a:pt x="264" y="73"/>
                      <a:pt x="264" y="72"/>
                    </a:cubicBezTo>
                    <a:cubicBezTo>
                      <a:pt x="264" y="72"/>
                      <a:pt x="263" y="71"/>
                      <a:pt x="262" y="70"/>
                    </a:cubicBezTo>
                    <a:cubicBezTo>
                      <a:pt x="261" y="69"/>
                      <a:pt x="260" y="69"/>
                      <a:pt x="259" y="68"/>
                    </a:cubicBezTo>
                    <a:cubicBezTo>
                      <a:pt x="260" y="67"/>
                      <a:pt x="260" y="67"/>
                      <a:pt x="261" y="67"/>
                    </a:cubicBezTo>
                    <a:cubicBezTo>
                      <a:pt x="261" y="67"/>
                      <a:pt x="261" y="67"/>
                      <a:pt x="261" y="67"/>
                    </a:cubicBezTo>
                    <a:cubicBezTo>
                      <a:pt x="263" y="68"/>
                      <a:pt x="264" y="69"/>
                      <a:pt x="265" y="70"/>
                    </a:cubicBezTo>
                    <a:cubicBezTo>
                      <a:pt x="267" y="72"/>
                      <a:pt x="268" y="73"/>
                      <a:pt x="268" y="73"/>
                    </a:cubicBezTo>
                    <a:cubicBezTo>
                      <a:pt x="268" y="73"/>
                      <a:pt x="268" y="73"/>
                      <a:pt x="268" y="73"/>
                    </a:cubicBezTo>
                    <a:cubicBezTo>
                      <a:pt x="268" y="74"/>
                      <a:pt x="267" y="75"/>
                      <a:pt x="266" y="75"/>
                    </a:cubicBezTo>
                    <a:cubicBezTo>
                      <a:pt x="263" y="78"/>
                      <a:pt x="261" y="79"/>
                      <a:pt x="260" y="80"/>
                    </a:cubicBezTo>
                    <a:cubicBezTo>
                      <a:pt x="260" y="80"/>
                      <a:pt x="260" y="80"/>
                      <a:pt x="260" y="80"/>
                    </a:cubicBezTo>
                    <a:cubicBezTo>
                      <a:pt x="260" y="80"/>
                      <a:pt x="260" y="80"/>
                      <a:pt x="260" y="79"/>
                    </a:cubicBezTo>
                    <a:close/>
                    <a:moveTo>
                      <a:pt x="245" y="84"/>
                    </a:moveTo>
                    <a:cubicBezTo>
                      <a:pt x="244" y="84"/>
                      <a:pt x="242" y="84"/>
                      <a:pt x="241" y="83"/>
                    </a:cubicBezTo>
                    <a:cubicBezTo>
                      <a:pt x="239" y="82"/>
                      <a:pt x="236" y="80"/>
                      <a:pt x="234" y="78"/>
                    </a:cubicBezTo>
                    <a:cubicBezTo>
                      <a:pt x="234" y="78"/>
                      <a:pt x="234" y="78"/>
                      <a:pt x="233" y="79"/>
                    </a:cubicBezTo>
                    <a:cubicBezTo>
                      <a:pt x="234" y="79"/>
                      <a:pt x="234" y="80"/>
                      <a:pt x="235" y="81"/>
                    </a:cubicBezTo>
                    <a:cubicBezTo>
                      <a:pt x="236" y="82"/>
                      <a:pt x="238" y="84"/>
                      <a:pt x="240" y="85"/>
                    </a:cubicBezTo>
                    <a:cubicBezTo>
                      <a:pt x="242" y="86"/>
                      <a:pt x="244" y="86"/>
                      <a:pt x="245" y="87"/>
                    </a:cubicBezTo>
                    <a:cubicBezTo>
                      <a:pt x="245" y="90"/>
                      <a:pt x="245" y="93"/>
                      <a:pt x="245" y="96"/>
                    </a:cubicBezTo>
                    <a:cubicBezTo>
                      <a:pt x="245" y="97"/>
                      <a:pt x="246" y="98"/>
                      <a:pt x="247" y="99"/>
                    </a:cubicBezTo>
                    <a:cubicBezTo>
                      <a:pt x="248" y="101"/>
                      <a:pt x="250" y="102"/>
                      <a:pt x="252" y="104"/>
                    </a:cubicBezTo>
                    <a:cubicBezTo>
                      <a:pt x="253" y="104"/>
                      <a:pt x="253" y="104"/>
                      <a:pt x="253" y="104"/>
                    </a:cubicBezTo>
                    <a:cubicBezTo>
                      <a:pt x="253" y="104"/>
                      <a:pt x="253" y="104"/>
                      <a:pt x="253" y="103"/>
                    </a:cubicBezTo>
                    <a:cubicBezTo>
                      <a:pt x="252" y="101"/>
                      <a:pt x="251" y="99"/>
                      <a:pt x="250" y="97"/>
                    </a:cubicBezTo>
                    <a:cubicBezTo>
                      <a:pt x="249" y="95"/>
                      <a:pt x="249" y="92"/>
                      <a:pt x="248" y="90"/>
                    </a:cubicBezTo>
                    <a:cubicBezTo>
                      <a:pt x="248" y="89"/>
                      <a:pt x="248" y="88"/>
                      <a:pt x="248" y="87"/>
                    </a:cubicBezTo>
                    <a:cubicBezTo>
                      <a:pt x="249" y="87"/>
                      <a:pt x="251" y="86"/>
                      <a:pt x="253" y="86"/>
                    </a:cubicBezTo>
                    <a:cubicBezTo>
                      <a:pt x="254" y="86"/>
                      <a:pt x="255" y="86"/>
                      <a:pt x="256" y="86"/>
                    </a:cubicBezTo>
                    <a:cubicBezTo>
                      <a:pt x="257" y="86"/>
                      <a:pt x="257" y="86"/>
                      <a:pt x="257" y="86"/>
                    </a:cubicBezTo>
                    <a:cubicBezTo>
                      <a:pt x="257" y="85"/>
                      <a:pt x="257" y="84"/>
                      <a:pt x="257" y="83"/>
                    </a:cubicBezTo>
                    <a:cubicBezTo>
                      <a:pt x="257" y="83"/>
                      <a:pt x="256" y="82"/>
                      <a:pt x="256" y="81"/>
                    </a:cubicBezTo>
                    <a:cubicBezTo>
                      <a:pt x="255" y="81"/>
                      <a:pt x="254" y="80"/>
                      <a:pt x="253" y="80"/>
                    </a:cubicBezTo>
                    <a:cubicBezTo>
                      <a:pt x="252" y="79"/>
                      <a:pt x="252" y="78"/>
                      <a:pt x="251" y="78"/>
                    </a:cubicBezTo>
                    <a:cubicBezTo>
                      <a:pt x="251" y="77"/>
                      <a:pt x="251" y="77"/>
                      <a:pt x="251" y="77"/>
                    </a:cubicBezTo>
                    <a:cubicBezTo>
                      <a:pt x="251" y="76"/>
                      <a:pt x="251" y="76"/>
                      <a:pt x="251" y="75"/>
                    </a:cubicBezTo>
                    <a:cubicBezTo>
                      <a:pt x="251" y="75"/>
                      <a:pt x="251" y="74"/>
                      <a:pt x="251" y="74"/>
                    </a:cubicBezTo>
                    <a:cubicBezTo>
                      <a:pt x="251" y="74"/>
                      <a:pt x="250" y="74"/>
                      <a:pt x="250" y="74"/>
                    </a:cubicBezTo>
                    <a:cubicBezTo>
                      <a:pt x="250" y="74"/>
                      <a:pt x="249" y="74"/>
                      <a:pt x="249" y="75"/>
                    </a:cubicBezTo>
                    <a:cubicBezTo>
                      <a:pt x="247" y="75"/>
                      <a:pt x="246" y="75"/>
                      <a:pt x="245" y="75"/>
                    </a:cubicBezTo>
                    <a:cubicBezTo>
                      <a:pt x="243" y="75"/>
                      <a:pt x="242" y="74"/>
                      <a:pt x="240" y="74"/>
                    </a:cubicBezTo>
                    <a:cubicBezTo>
                      <a:pt x="239" y="74"/>
                      <a:pt x="237" y="73"/>
                      <a:pt x="234" y="72"/>
                    </a:cubicBezTo>
                    <a:cubicBezTo>
                      <a:pt x="234" y="72"/>
                      <a:pt x="234" y="72"/>
                      <a:pt x="234" y="72"/>
                    </a:cubicBezTo>
                    <a:cubicBezTo>
                      <a:pt x="234" y="72"/>
                      <a:pt x="234" y="73"/>
                      <a:pt x="235" y="73"/>
                    </a:cubicBezTo>
                    <a:cubicBezTo>
                      <a:pt x="236" y="74"/>
                      <a:pt x="237" y="74"/>
                      <a:pt x="238" y="75"/>
                    </a:cubicBezTo>
                    <a:cubicBezTo>
                      <a:pt x="239" y="76"/>
                      <a:pt x="240" y="76"/>
                      <a:pt x="242" y="77"/>
                    </a:cubicBezTo>
                    <a:cubicBezTo>
                      <a:pt x="243" y="77"/>
                      <a:pt x="244" y="77"/>
                      <a:pt x="246" y="77"/>
                    </a:cubicBezTo>
                    <a:cubicBezTo>
                      <a:pt x="246" y="77"/>
                      <a:pt x="246" y="77"/>
                      <a:pt x="246" y="77"/>
                    </a:cubicBezTo>
                    <a:cubicBezTo>
                      <a:pt x="246" y="80"/>
                      <a:pt x="246" y="82"/>
                      <a:pt x="245" y="84"/>
                    </a:cubicBezTo>
                    <a:close/>
                    <a:moveTo>
                      <a:pt x="251" y="80"/>
                    </a:moveTo>
                    <a:cubicBezTo>
                      <a:pt x="252" y="81"/>
                      <a:pt x="253" y="82"/>
                      <a:pt x="253" y="82"/>
                    </a:cubicBezTo>
                    <a:cubicBezTo>
                      <a:pt x="254" y="82"/>
                      <a:pt x="253" y="83"/>
                      <a:pt x="253" y="83"/>
                    </a:cubicBezTo>
                    <a:cubicBezTo>
                      <a:pt x="251" y="84"/>
                      <a:pt x="249" y="84"/>
                      <a:pt x="247" y="84"/>
                    </a:cubicBezTo>
                    <a:cubicBezTo>
                      <a:pt x="247" y="83"/>
                      <a:pt x="247" y="82"/>
                      <a:pt x="247" y="82"/>
                    </a:cubicBezTo>
                    <a:cubicBezTo>
                      <a:pt x="247" y="80"/>
                      <a:pt x="247" y="78"/>
                      <a:pt x="247" y="77"/>
                    </a:cubicBezTo>
                    <a:cubicBezTo>
                      <a:pt x="248" y="77"/>
                      <a:pt x="248" y="77"/>
                      <a:pt x="249" y="78"/>
                    </a:cubicBezTo>
                    <a:cubicBezTo>
                      <a:pt x="249" y="78"/>
                      <a:pt x="250" y="79"/>
                      <a:pt x="251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Freeform 17"/>
              <p:cNvSpPr>
                <a:spLocks noEditPoints="1"/>
              </p:cNvSpPr>
              <p:nvPr/>
            </p:nvSpPr>
            <p:spPr bwMode="auto">
              <a:xfrm>
                <a:off x="3970338" y="2078038"/>
                <a:ext cx="1195388" cy="534988"/>
              </a:xfrm>
              <a:custGeom>
                <a:avLst/>
                <a:gdLst>
                  <a:gd name="T0" fmla="*/ 287 w 317"/>
                  <a:gd name="T1" fmla="*/ 63 h 142"/>
                  <a:gd name="T2" fmla="*/ 293 w 317"/>
                  <a:gd name="T3" fmla="*/ 69 h 142"/>
                  <a:gd name="T4" fmla="*/ 290 w 317"/>
                  <a:gd name="T5" fmla="*/ 73 h 142"/>
                  <a:gd name="T6" fmla="*/ 312 w 317"/>
                  <a:gd name="T7" fmla="*/ 10 h 142"/>
                  <a:gd name="T8" fmla="*/ 301 w 317"/>
                  <a:gd name="T9" fmla="*/ 14 h 142"/>
                  <a:gd name="T10" fmla="*/ 298 w 317"/>
                  <a:gd name="T11" fmla="*/ 0 h 142"/>
                  <a:gd name="T12" fmla="*/ 295 w 317"/>
                  <a:gd name="T13" fmla="*/ 9 h 142"/>
                  <a:gd name="T14" fmla="*/ 309 w 317"/>
                  <a:gd name="T15" fmla="*/ 2 h 142"/>
                  <a:gd name="T16" fmla="*/ 306 w 317"/>
                  <a:gd name="T17" fmla="*/ 17 h 142"/>
                  <a:gd name="T18" fmla="*/ 293 w 317"/>
                  <a:gd name="T19" fmla="*/ 52 h 142"/>
                  <a:gd name="T20" fmla="*/ 300 w 317"/>
                  <a:gd name="T21" fmla="*/ 44 h 142"/>
                  <a:gd name="T22" fmla="*/ 284 w 317"/>
                  <a:gd name="T23" fmla="*/ 47 h 142"/>
                  <a:gd name="T24" fmla="*/ 289 w 317"/>
                  <a:gd name="T25" fmla="*/ 39 h 142"/>
                  <a:gd name="T26" fmla="*/ 291 w 317"/>
                  <a:gd name="T27" fmla="*/ 40 h 142"/>
                  <a:gd name="T28" fmla="*/ 306 w 317"/>
                  <a:gd name="T29" fmla="*/ 42 h 142"/>
                  <a:gd name="T30" fmla="*/ 253 w 317"/>
                  <a:gd name="T31" fmla="*/ 76 h 142"/>
                  <a:gd name="T32" fmla="*/ 273 w 317"/>
                  <a:gd name="T33" fmla="*/ 78 h 142"/>
                  <a:gd name="T34" fmla="*/ 261 w 317"/>
                  <a:gd name="T35" fmla="*/ 105 h 142"/>
                  <a:gd name="T36" fmla="*/ 241 w 317"/>
                  <a:gd name="T37" fmla="*/ 111 h 142"/>
                  <a:gd name="T38" fmla="*/ 236 w 317"/>
                  <a:gd name="T39" fmla="*/ 97 h 142"/>
                  <a:gd name="T40" fmla="*/ 231 w 317"/>
                  <a:gd name="T41" fmla="*/ 93 h 142"/>
                  <a:gd name="T42" fmla="*/ 241 w 317"/>
                  <a:gd name="T43" fmla="*/ 118 h 142"/>
                  <a:gd name="T44" fmla="*/ 213 w 317"/>
                  <a:gd name="T45" fmla="*/ 113 h 142"/>
                  <a:gd name="T46" fmla="*/ 221 w 317"/>
                  <a:gd name="T47" fmla="*/ 100 h 142"/>
                  <a:gd name="T48" fmla="*/ 218 w 317"/>
                  <a:gd name="T49" fmla="*/ 112 h 142"/>
                  <a:gd name="T50" fmla="*/ 207 w 317"/>
                  <a:gd name="T51" fmla="*/ 110 h 142"/>
                  <a:gd name="T52" fmla="*/ 185 w 317"/>
                  <a:gd name="T53" fmla="*/ 112 h 142"/>
                  <a:gd name="T54" fmla="*/ 190 w 317"/>
                  <a:gd name="T55" fmla="*/ 138 h 142"/>
                  <a:gd name="T56" fmla="*/ 189 w 317"/>
                  <a:gd name="T57" fmla="*/ 116 h 142"/>
                  <a:gd name="T58" fmla="*/ 159 w 317"/>
                  <a:gd name="T59" fmla="*/ 135 h 142"/>
                  <a:gd name="T60" fmla="*/ 161 w 317"/>
                  <a:gd name="T61" fmla="*/ 132 h 142"/>
                  <a:gd name="T62" fmla="*/ 162 w 317"/>
                  <a:gd name="T63" fmla="*/ 115 h 142"/>
                  <a:gd name="T64" fmla="*/ 163 w 317"/>
                  <a:gd name="T65" fmla="*/ 120 h 142"/>
                  <a:gd name="T66" fmla="*/ 164 w 317"/>
                  <a:gd name="T67" fmla="*/ 127 h 142"/>
                  <a:gd name="T68" fmla="*/ 155 w 317"/>
                  <a:gd name="T69" fmla="*/ 140 h 142"/>
                  <a:gd name="T70" fmla="*/ 147 w 317"/>
                  <a:gd name="T71" fmla="*/ 141 h 142"/>
                  <a:gd name="T72" fmla="*/ 137 w 317"/>
                  <a:gd name="T73" fmla="*/ 131 h 142"/>
                  <a:gd name="T74" fmla="*/ 139 w 317"/>
                  <a:gd name="T75" fmla="*/ 123 h 142"/>
                  <a:gd name="T76" fmla="*/ 129 w 317"/>
                  <a:gd name="T77" fmla="*/ 112 h 142"/>
                  <a:gd name="T78" fmla="*/ 105 w 317"/>
                  <a:gd name="T79" fmla="*/ 104 h 142"/>
                  <a:gd name="T80" fmla="*/ 82 w 317"/>
                  <a:gd name="T81" fmla="*/ 115 h 142"/>
                  <a:gd name="T82" fmla="*/ 85 w 317"/>
                  <a:gd name="T83" fmla="*/ 113 h 142"/>
                  <a:gd name="T84" fmla="*/ 95 w 317"/>
                  <a:gd name="T85" fmla="*/ 99 h 142"/>
                  <a:gd name="T86" fmla="*/ 93 w 317"/>
                  <a:gd name="T87" fmla="*/ 104 h 142"/>
                  <a:gd name="T88" fmla="*/ 91 w 317"/>
                  <a:gd name="T89" fmla="*/ 110 h 142"/>
                  <a:gd name="T90" fmla="*/ 76 w 317"/>
                  <a:gd name="T91" fmla="*/ 117 h 142"/>
                  <a:gd name="T92" fmla="*/ 73 w 317"/>
                  <a:gd name="T93" fmla="*/ 94 h 142"/>
                  <a:gd name="T94" fmla="*/ 70 w 317"/>
                  <a:gd name="T95" fmla="*/ 82 h 142"/>
                  <a:gd name="T96" fmla="*/ 75 w 317"/>
                  <a:gd name="T97" fmla="*/ 100 h 142"/>
                  <a:gd name="T98" fmla="*/ 66 w 317"/>
                  <a:gd name="T99" fmla="*/ 113 h 142"/>
                  <a:gd name="T100" fmla="*/ 66 w 317"/>
                  <a:gd name="T101" fmla="*/ 98 h 142"/>
                  <a:gd name="T102" fmla="*/ 62 w 317"/>
                  <a:gd name="T103" fmla="*/ 82 h 142"/>
                  <a:gd name="T104" fmla="*/ 45 w 317"/>
                  <a:gd name="T105" fmla="*/ 88 h 142"/>
                  <a:gd name="T106" fmla="*/ 48 w 317"/>
                  <a:gd name="T107" fmla="*/ 57 h 142"/>
                  <a:gd name="T108" fmla="*/ 50 w 317"/>
                  <a:gd name="T109" fmla="*/ 60 h 142"/>
                  <a:gd name="T110" fmla="*/ 42 w 317"/>
                  <a:gd name="T111" fmla="*/ 47 h 142"/>
                  <a:gd name="T112" fmla="*/ 24 w 317"/>
                  <a:gd name="T113" fmla="*/ 33 h 142"/>
                  <a:gd name="T114" fmla="*/ 36 w 317"/>
                  <a:gd name="T115" fmla="*/ 36 h 142"/>
                  <a:gd name="T116" fmla="*/ 20 w 317"/>
                  <a:gd name="T117" fmla="*/ 30 h 142"/>
                  <a:gd name="T118" fmla="*/ 6 w 317"/>
                  <a:gd name="T119" fmla="*/ 9 h 142"/>
                  <a:gd name="T120" fmla="*/ 10 w 317"/>
                  <a:gd name="T121" fmla="*/ 18 h 142"/>
                  <a:gd name="T122" fmla="*/ 27 w 317"/>
                  <a:gd name="T123" fmla="*/ 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7" h="142">
                    <a:moveTo>
                      <a:pt x="287" y="78"/>
                    </a:moveTo>
                    <a:cubicBezTo>
                      <a:pt x="265" y="62"/>
                      <a:pt x="265" y="62"/>
                      <a:pt x="265" y="62"/>
                    </a:cubicBezTo>
                    <a:cubicBezTo>
                      <a:pt x="269" y="57"/>
                      <a:pt x="269" y="57"/>
                      <a:pt x="269" y="57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1" y="61"/>
                      <a:pt x="282" y="61"/>
                      <a:pt x="284" y="62"/>
                    </a:cubicBezTo>
                    <a:cubicBezTo>
                      <a:pt x="285" y="62"/>
                      <a:pt x="286" y="63"/>
                      <a:pt x="287" y="63"/>
                    </a:cubicBezTo>
                    <a:cubicBezTo>
                      <a:pt x="286" y="63"/>
                      <a:pt x="285" y="62"/>
                      <a:pt x="284" y="61"/>
                    </a:cubicBezTo>
                    <a:cubicBezTo>
                      <a:pt x="283" y="61"/>
                      <a:pt x="282" y="60"/>
                      <a:pt x="280" y="59"/>
                    </a:cubicBezTo>
                    <a:cubicBezTo>
                      <a:pt x="272" y="53"/>
                      <a:pt x="272" y="53"/>
                      <a:pt x="272" y="53"/>
                    </a:cubicBezTo>
                    <a:cubicBezTo>
                      <a:pt x="276" y="48"/>
                      <a:pt x="276" y="48"/>
                      <a:pt x="276" y="48"/>
                    </a:cubicBezTo>
                    <a:cubicBezTo>
                      <a:pt x="297" y="64"/>
                      <a:pt x="297" y="64"/>
                      <a:pt x="297" y="64"/>
                    </a:cubicBezTo>
                    <a:cubicBezTo>
                      <a:pt x="293" y="69"/>
                      <a:pt x="293" y="69"/>
                      <a:pt x="293" y="69"/>
                    </a:cubicBezTo>
                    <a:cubicBezTo>
                      <a:pt x="282" y="65"/>
                      <a:pt x="282" y="65"/>
                      <a:pt x="282" y="65"/>
                    </a:cubicBezTo>
                    <a:cubicBezTo>
                      <a:pt x="281" y="65"/>
                      <a:pt x="280" y="64"/>
                      <a:pt x="278" y="64"/>
                    </a:cubicBezTo>
                    <a:cubicBezTo>
                      <a:pt x="277" y="63"/>
                      <a:pt x="276" y="63"/>
                      <a:pt x="275" y="62"/>
                    </a:cubicBezTo>
                    <a:cubicBezTo>
                      <a:pt x="276" y="63"/>
                      <a:pt x="278" y="64"/>
                      <a:pt x="279" y="65"/>
                    </a:cubicBezTo>
                    <a:cubicBezTo>
                      <a:pt x="281" y="66"/>
                      <a:pt x="282" y="67"/>
                      <a:pt x="283" y="68"/>
                    </a:cubicBezTo>
                    <a:cubicBezTo>
                      <a:pt x="290" y="73"/>
                      <a:pt x="290" y="73"/>
                      <a:pt x="290" y="73"/>
                    </a:cubicBezTo>
                    <a:cubicBezTo>
                      <a:pt x="287" y="78"/>
                      <a:pt x="287" y="78"/>
                      <a:pt x="287" y="78"/>
                    </a:cubicBezTo>
                    <a:close/>
                    <a:moveTo>
                      <a:pt x="306" y="17"/>
                    </a:moveTo>
                    <a:cubicBezTo>
                      <a:pt x="307" y="11"/>
                      <a:pt x="307" y="11"/>
                      <a:pt x="307" y="11"/>
                    </a:cubicBezTo>
                    <a:cubicBezTo>
                      <a:pt x="309" y="12"/>
                      <a:pt x="309" y="12"/>
                      <a:pt x="309" y="12"/>
                    </a:cubicBezTo>
                    <a:cubicBezTo>
                      <a:pt x="310" y="12"/>
                      <a:pt x="311" y="12"/>
                      <a:pt x="311" y="12"/>
                    </a:cubicBezTo>
                    <a:cubicBezTo>
                      <a:pt x="312" y="11"/>
                      <a:pt x="312" y="11"/>
                      <a:pt x="312" y="10"/>
                    </a:cubicBezTo>
                    <a:cubicBezTo>
                      <a:pt x="312" y="10"/>
                      <a:pt x="312" y="9"/>
                      <a:pt x="312" y="9"/>
                    </a:cubicBezTo>
                    <a:cubicBezTo>
                      <a:pt x="311" y="8"/>
                      <a:pt x="311" y="8"/>
                      <a:pt x="310" y="8"/>
                    </a:cubicBezTo>
                    <a:cubicBezTo>
                      <a:pt x="310" y="8"/>
                      <a:pt x="309" y="8"/>
                      <a:pt x="309" y="8"/>
                    </a:cubicBezTo>
                    <a:cubicBezTo>
                      <a:pt x="308" y="9"/>
                      <a:pt x="307" y="9"/>
                      <a:pt x="307" y="10"/>
                    </a:cubicBezTo>
                    <a:cubicBezTo>
                      <a:pt x="306" y="10"/>
                      <a:pt x="306" y="10"/>
                      <a:pt x="305" y="11"/>
                    </a:cubicBezTo>
                    <a:cubicBezTo>
                      <a:pt x="304" y="12"/>
                      <a:pt x="302" y="13"/>
                      <a:pt x="301" y="14"/>
                    </a:cubicBezTo>
                    <a:cubicBezTo>
                      <a:pt x="300" y="15"/>
                      <a:pt x="300" y="15"/>
                      <a:pt x="299" y="15"/>
                    </a:cubicBezTo>
                    <a:cubicBezTo>
                      <a:pt x="298" y="15"/>
                      <a:pt x="297" y="15"/>
                      <a:pt x="295" y="15"/>
                    </a:cubicBezTo>
                    <a:cubicBezTo>
                      <a:pt x="293" y="15"/>
                      <a:pt x="292" y="14"/>
                      <a:pt x="291" y="12"/>
                    </a:cubicBezTo>
                    <a:cubicBezTo>
                      <a:pt x="290" y="11"/>
                      <a:pt x="289" y="9"/>
                      <a:pt x="290" y="6"/>
                    </a:cubicBezTo>
                    <a:cubicBezTo>
                      <a:pt x="290" y="4"/>
                      <a:pt x="291" y="2"/>
                      <a:pt x="292" y="1"/>
                    </a:cubicBezTo>
                    <a:cubicBezTo>
                      <a:pt x="294" y="0"/>
                      <a:pt x="296" y="0"/>
                      <a:pt x="29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299" y="6"/>
                      <a:pt x="299" y="6"/>
                      <a:pt x="299" y="6"/>
                    </a:cubicBezTo>
                    <a:cubicBezTo>
                      <a:pt x="297" y="6"/>
                      <a:pt x="297" y="6"/>
                      <a:pt x="297" y="6"/>
                    </a:cubicBezTo>
                    <a:cubicBezTo>
                      <a:pt x="296" y="6"/>
                      <a:pt x="296" y="6"/>
                      <a:pt x="295" y="6"/>
                    </a:cubicBezTo>
                    <a:cubicBezTo>
                      <a:pt x="295" y="6"/>
                      <a:pt x="294" y="7"/>
                      <a:pt x="294" y="7"/>
                    </a:cubicBezTo>
                    <a:cubicBezTo>
                      <a:pt x="294" y="8"/>
                      <a:pt x="294" y="8"/>
                      <a:pt x="295" y="9"/>
                    </a:cubicBezTo>
                    <a:cubicBezTo>
                      <a:pt x="295" y="9"/>
                      <a:pt x="295" y="9"/>
                      <a:pt x="296" y="9"/>
                    </a:cubicBezTo>
                    <a:cubicBezTo>
                      <a:pt x="297" y="9"/>
                      <a:pt x="299" y="8"/>
                      <a:pt x="301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4" y="4"/>
                      <a:pt x="306" y="3"/>
                      <a:pt x="307" y="2"/>
                    </a:cubicBezTo>
                    <a:cubicBezTo>
                      <a:pt x="307" y="2"/>
                      <a:pt x="308" y="2"/>
                      <a:pt x="309" y="2"/>
                    </a:cubicBezTo>
                    <a:cubicBezTo>
                      <a:pt x="309" y="2"/>
                      <a:pt x="310" y="2"/>
                      <a:pt x="311" y="2"/>
                    </a:cubicBezTo>
                    <a:cubicBezTo>
                      <a:pt x="313" y="2"/>
                      <a:pt x="315" y="3"/>
                      <a:pt x="316" y="5"/>
                    </a:cubicBezTo>
                    <a:cubicBezTo>
                      <a:pt x="317" y="7"/>
                      <a:pt x="317" y="9"/>
                      <a:pt x="317" y="11"/>
                    </a:cubicBezTo>
                    <a:cubicBezTo>
                      <a:pt x="316" y="14"/>
                      <a:pt x="315" y="16"/>
                      <a:pt x="314" y="17"/>
                    </a:cubicBezTo>
                    <a:cubicBezTo>
                      <a:pt x="312" y="18"/>
                      <a:pt x="310" y="18"/>
                      <a:pt x="308" y="18"/>
                    </a:cubicBezTo>
                    <a:cubicBezTo>
                      <a:pt x="306" y="17"/>
                      <a:pt x="306" y="17"/>
                      <a:pt x="306" y="17"/>
                    </a:cubicBezTo>
                    <a:close/>
                    <a:moveTo>
                      <a:pt x="311" y="33"/>
                    </a:moveTo>
                    <a:cubicBezTo>
                      <a:pt x="286" y="25"/>
                      <a:pt x="286" y="25"/>
                      <a:pt x="286" y="25"/>
                    </a:cubicBezTo>
                    <a:cubicBezTo>
                      <a:pt x="287" y="19"/>
                      <a:pt x="287" y="19"/>
                      <a:pt x="287" y="19"/>
                    </a:cubicBezTo>
                    <a:cubicBezTo>
                      <a:pt x="313" y="28"/>
                      <a:pt x="313" y="28"/>
                      <a:pt x="313" y="28"/>
                    </a:cubicBezTo>
                    <a:cubicBezTo>
                      <a:pt x="311" y="33"/>
                      <a:pt x="311" y="33"/>
                      <a:pt x="311" y="33"/>
                    </a:cubicBezTo>
                    <a:close/>
                    <a:moveTo>
                      <a:pt x="293" y="52"/>
                    </a:moveTo>
                    <a:cubicBezTo>
                      <a:pt x="296" y="46"/>
                      <a:pt x="296" y="46"/>
                      <a:pt x="296" y="46"/>
                    </a:cubicBezTo>
                    <a:cubicBezTo>
                      <a:pt x="298" y="47"/>
                      <a:pt x="298" y="47"/>
                      <a:pt x="298" y="47"/>
                    </a:cubicBezTo>
                    <a:cubicBezTo>
                      <a:pt x="298" y="48"/>
                      <a:pt x="299" y="48"/>
                      <a:pt x="300" y="48"/>
                    </a:cubicBezTo>
                    <a:cubicBezTo>
                      <a:pt x="300" y="47"/>
                      <a:pt x="301" y="47"/>
                      <a:pt x="301" y="46"/>
                    </a:cubicBezTo>
                    <a:cubicBezTo>
                      <a:pt x="301" y="46"/>
                      <a:pt x="301" y="45"/>
                      <a:pt x="301" y="45"/>
                    </a:cubicBezTo>
                    <a:cubicBezTo>
                      <a:pt x="301" y="44"/>
                      <a:pt x="300" y="44"/>
                      <a:pt x="300" y="44"/>
                    </a:cubicBezTo>
                    <a:cubicBezTo>
                      <a:pt x="299" y="44"/>
                      <a:pt x="299" y="43"/>
                      <a:pt x="298" y="44"/>
                    </a:cubicBezTo>
                    <a:cubicBezTo>
                      <a:pt x="297" y="44"/>
                      <a:pt x="297" y="44"/>
                      <a:pt x="296" y="44"/>
                    </a:cubicBezTo>
                    <a:cubicBezTo>
                      <a:pt x="295" y="44"/>
                      <a:pt x="295" y="45"/>
                      <a:pt x="294" y="45"/>
                    </a:cubicBezTo>
                    <a:cubicBezTo>
                      <a:pt x="292" y="46"/>
                      <a:pt x="291" y="47"/>
                      <a:pt x="289" y="47"/>
                    </a:cubicBezTo>
                    <a:cubicBezTo>
                      <a:pt x="289" y="48"/>
                      <a:pt x="288" y="48"/>
                      <a:pt x="287" y="48"/>
                    </a:cubicBezTo>
                    <a:cubicBezTo>
                      <a:pt x="286" y="48"/>
                      <a:pt x="285" y="48"/>
                      <a:pt x="284" y="47"/>
                    </a:cubicBezTo>
                    <a:cubicBezTo>
                      <a:pt x="282" y="46"/>
                      <a:pt x="280" y="45"/>
                      <a:pt x="280" y="43"/>
                    </a:cubicBezTo>
                    <a:cubicBezTo>
                      <a:pt x="279" y="41"/>
                      <a:pt x="279" y="39"/>
                      <a:pt x="280" y="37"/>
                    </a:cubicBezTo>
                    <a:cubicBezTo>
                      <a:pt x="281" y="35"/>
                      <a:pt x="283" y="33"/>
                      <a:pt x="284" y="33"/>
                    </a:cubicBezTo>
                    <a:cubicBezTo>
                      <a:pt x="286" y="32"/>
                      <a:pt x="287" y="32"/>
                      <a:pt x="290" y="33"/>
                    </a:cubicBezTo>
                    <a:cubicBezTo>
                      <a:pt x="292" y="34"/>
                      <a:pt x="292" y="34"/>
                      <a:pt x="292" y="34"/>
                    </a:cubicBezTo>
                    <a:cubicBezTo>
                      <a:pt x="289" y="39"/>
                      <a:pt x="289" y="39"/>
                      <a:pt x="289" y="39"/>
                    </a:cubicBezTo>
                    <a:cubicBezTo>
                      <a:pt x="288" y="38"/>
                      <a:pt x="288" y="38"/>
                      <a:pt x="288" y="38"/>
                    </a:cubicBezTo>
                    <a:cubicBezTo>
                      <a:pt x="287" y="38"/>
                      <a:pt x="286" y="38"/>
                      <a:pt x="286" y="38"/>
                    </a:cubicBezTo>
                    <a:cubicBezTo>
                      <a:pt x="285" y="38"/>
                      <a:pt x="285" y="38"/>
                      <a:pt x="284" y="39"/>
                    </a:cubicBezTo>
                    <a:cubicBezTo>
                      <a:pt x="284" y="40"/>
                      <a:pt x="284" y="40"/>
                      <a:pt x="284" y="40"/>
                    </a:cubicBezTo>
                    <a:cubicBezTo>
                      <a:pt x="285" y="41"/>
                      <a:pt x="285" y="41"/>
                      <a:pt x="286" y="41"/>
                    </a:cubicBezTo>
                    <a:cubicBezTo>
                      <a:pt x="286" y="42"/>
                      <a:pt x="288" y="41"/>
                      <a:pt x="291" y="40"/>
                    </a:cubicBezTo>
                    <a:cubicBezTo>
                      <a:pt x="292" y="40"/>
                      <a:pt x="292" y="40"/>
                      <a:pt x="292" y="40"/>
                    </a:cubicBezTo>
                    <a:cubicBezTo>
                      <a:pt x="292" y="39"/>
                      <a:pt x="292" y="39"/>
                      <a:pt x="292" y="39"/>
                    </a:cubicBezTo>
                    <a:cubicBezTo>
                      <a:pt x="295" y="38"/>
                      <a:pt x="297" y="37"/>
                      <a:pt x="298" y="37"/>
                    </a:cubicBezTo>
                    <a:cubicBezTo>
                      <a:pt x="298" y="37"/>
                      <a:pt x="299" y="37"/>
                      <a:pt x="300" y="37"/>
                    </a:cubicBezTo>
                    <a:cubicBezTo>
                      <a:pt x="300" y="38"/>
                      <a:pt x="301" y="38"/>
                      <a:pt x="302" y="38"/>
                    </a:cubicBezTo>
                    <a:cubicBezTo>
                      <a:pt x="304" y="39"/>
                      <a:pt x="305" y="40"/>
                      <a:pt x="306" y="42"/>
                    </a:cubicBezTo>
                    <a:cubicBezTo>
                      <a:pt x="306" y="44"/>
                      <a:pt x="306" y="46"/>
                      <a:pt x="305" y="49"/>
                    </a:cubicBezTo>
                    <a:cubicBezTo>
                      <a:pt x="304" y="51"/>
                      <a:pt x="303" y="52"/>
                      <a:pt x="301" y="53"/>
                    </a:cubicBezTo>
                    <a:cubicBezTo>
                      <a:pt x="299" y="54"/>
                      <a:pt x="297" y="54"/>
                      <a:pt x="295" y="53"/>
                    </a:cubicBezTo>
                    <a:cubicBezTo>
                      <a:pt x="293" y="52"/>
                      <a:pt x="293" y="52"/>
                      <a:pt x="293" y="52"/>
                    </a:cubicBezTo>
                    <a:close/>
                    <a:moveTo>
                      <a:pt x="272" y="95"/>
                    </a:moveTo>
                    <a:cubicBezTo>
                      <a:pt x="253" y="76"/>
                      <a:pt x="253" y="76"/>
                      <a:pt x="253" y="76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266" y="70"/>
                      <a:pt x="266" y="70"/>
                      <a:pt x="266" y="70"/>
                    </a:cubicBezTo>
                    <a:cubicBezTo>
                      <a:pt x="261" y="75"/>
                      <a:pt x="261" y="75"/>
                      <a:pt x="261" y="75"/>
                    </a:cubicBezTo>
                    <a:cubicBezTo>
                      <a:pt x="265" y="79"/>
                      <a:pt x="265" y="79"/>
                      <a:pt x="265" y="79"/>
                    </a:cubicBezTo>
                    <a:cubicBezTo>
                      <a:pt x="270" y="74"/>
                      <a:pt x="270" y="74"/>
                      <a:pt x="270" y="74"/>
                    </a:cubicBezTo>
                    <a:cubicBezTo>
                      <a:pt x="273" y="78"/>
                      <a:pt x="273" y="78"/>
                      <a:pt x="273" y="78"/>
                    </a:cubicBezTo>
                    <a:cubicBezTo>
                      <a:pt x="269" y="83"/>
                      <a:pt x="269" y="83"/>
                      <a:pt x="269" y="83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8" y="81"/>
                      <a:pt x="278" y="81"/>
                      <a:pt x="278" y="81"/>
                    </a:cubicBezTo>
                    <a:cubicBezTo>
                      <a:pt x="282" y="85"/>
                      <a:pt x="282" y="85"/>
                      <a:pt x="282" y="85"/>
                    </a:cubicBezTo>
                    <a:cubicBezTo>
                      <a:pt x="272" y="95"/>
                      <a:pt x="272" y="95"/>
                      <a:pt x="272" y="95"/>
                    </a:cubicBezTo>
                    <a:close/>
                    <a:moveTo>
                      <a:pt x="261" y="105"/>
                    </a:moveTo>
                    <a:cubicBezTo>
                      <a:pt x="243" y="85"/>
                      <a:pt x="243" y="85"/>
                      <a:pt x="243" y="85"/>
                    </a:cubicBezTo>
                    <a:cubicBezTo>
                      <a:pt x="248" y="81"/>
                      <a:pt x="248" y="81"/>
                      <a:pt x="248" y="81"/>
                    </a:cubicBezTo>
                    <a:cubicBezTo>
                      <a:pt x="266" y="101"/>
                      <a:pt x="266" y="101"/>
                      <a:pt x="266" y="101"/>
                    </a:cubicBezTo>
                    <a:cubicBezTo>
                      <a:pt x="261" y="105"/>
                      <a:pt x="261" y="105"/>
                      <a:pt x="261" y="105"/>
                    </a:cubicBezTo>
                    <a:close/>
                    <a:moveTo>
                      <a:pt x="234" y="100"/>
                    </a:moveTo>
                    <a:cubicBezTo>
                      <a:pt x="241" y="111"/>
                      <a:pt x="241" y="111"/>
                      <a:pt x="241" y="111"/>
                    </a:cubicBezTo>
                    <a:cubicBezTo>
                      <a:pt x="242" y="112"/>
                      <a:pt x="242" y="112"/>
                      <a:pt x="243" y="112"/>
                    </a:cubicBezTo>
                    <a:cubicBezTo>
                      <a:pt x="243" y="112"/>
                      <a:pt x="244" y="112"/>
                      <a:pt x="244" y="112"/>
                    </a:cubicBezTo>
                    <a:cubicBezTo>
                      <a:pt x="245" y="112"/>
                      <a:pt x="245" y="111"/>
                      <a:pt x="245" y="111"/>
                    </a:cubicBezTo>
                    <a:cubicBezTo>
                      <a:pt x="245" y="110"/>
                      <a:pt x="245" y="110"/>
                      <a:pt x="244" y="109"/>
                    </a:cubicBezTo>
                    <a:cubicBezTo>
                      <a:pt x="237" y="98"/>
                      <a:pt x="237" y="98"/>
                      <a:pt x="237" y="98"/>
                    </a:cubicBezTo>
                    <a:cubicBezTo>
                      <a:pt x="237" y="97"/>
                      <a:pt x="236" y="97"/>
                      <a:pt x="236" y="97"/>
                    </a:cubicBezTo>
                    <a:cubicBezTo>
                      <a:pt x="235" y="97"/>
                      <a:pt x="235" y="97"/>
                      <a:pt x="234" y="97"/>
                    </a:cubicBezTo>
                    <a:cubicBezTo>
                      <a:pt x="234" y="97"/>
                      <a:pt x="233" y="98"/>
                      <a:pt x="233" y="98"/>
                    </a:cubicBezTo>
                    <a:cubicBezTo>
                      <a:pt x="233" y="99"/>
                      <a:pt x="233" y="99"/>
                      <a:pt x="234" y="100"/>
                    </a:cubicBezTo>
                    <a:close/>
                    <a:moveTo>
                      <a:pt x="229" y="104"/>
                    </a:moveTo>
                    <a:cubicBezTo>
                      <a:pt x="228" y="102"/>
                      <a:pt x="227" y="100"/>
                      <a:pt x="228" y="98"/>
                    </a:cubicBezTo>
                    <a:cubicBezTo>
                      <a:pt x="228" y="96"/>
                      <a:pt x="229" y="95"/>
                      <a:pt x="231" y="93"/>
                    </a:cubicBezTo>
                    <a:cubicBezTo>
                      <a:pt x="234" y="92"/>
                      <a:pt x="236" y="91"/>
                      <a:pt x="238" y="92"/>
                    </a:cubicBezTo>
                    <a:cubicBezTo>
                      <a:pt x="239" y="92"/>
                      <a:pt x="241" y="93"/>
                      <a:pt x="243" y="96"/>
                    </a:cubicBezTo>
                    <a:cubicBezTo>
                      <a:pt x="249" y="105"/>
                      <a:pt x="249" y="105"/>
                      <a:pt x="249" y="105"/>
                    </a:cubicBezTo>
                    <a:cubicBezTo>
                      <a:pt x="250" y="107"/>
                      <a:pt x="251" y="109"/>
                      <a:pt x="251" y="111"/>
                    </a:cubicBezTo>
                    <a:cubicBezTo>
                      <a:pt x="250" y="113"/>
                      <a:pt x="249" y="114"/>
                      <a:pt x="247" y="116"/>
                    </a:cubicBezTo>
                    <a:cubicBezTo>
                      <a:pt x="245" y="117"/>
                      <a:pt x="243" y="118"/>
                      <a:pt x="241" y="118"/>
                    </a:cubicBezTo>
                    <a:cubicBezTo>
                      <a:pt x="239" y="117"/>
                      <a:pt x="237" y="116"/>
                      <a:pt x="236" y="114"/>
                    </a:cubicBezTo>
                    <a:cubicBezTo>
                      <a:pt x="229" y="104"/>
                      <a:pt x="229" y="104"/>
                      <a:pt x="229" y="104"/>
                    </a:cubicBezTo>
                    <a:close/>
                    <a:moveTo>
                      <a:pt x="210" y="134"/>
                    </a:moveTo>
                    <a:cubicBezTo>
                      <a:pt x="200" y="109"/>
                      <a:pt x="200" y="109"/>
                      <a:pt x="200" y="109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13" y="113"/>
                      <a:pt x="213" y="113"/>
                      <a:pt x="213" y="113"/>
                    </a:cubicBezTo>
                    <a:cubicBezTo>
                      <a:pt x="214" y="114"/>
                      <a:pt x="214" y="115"/>
                      <a:pt x="215" y="116"/>
                    </a:cubicBezTo>
                    <a:cubicBezTo>
                      <a:pt x="215" y="117"/>
                      <a:pt x="216" y="118"/>
                      <a:pt x="216" y="119"/>
                    </a:cubicBezTo>
                    <a:cubicBezTo>
                      <a:pt x="216" y="118"/>
                      <a:pt x="215" y="116"/>
                      <a:pt x="215" y="115"/>
                    </a:cubicBezTo>
                    <a:cubicBezTo>
                      <a:pt x="215" y="114"/>
                      <a:pt x="214" y="113"/>
                      <a:pt x="214" y="113"/>
                    </a:cubicBezTo>
                    <a:cubicBezTo>
                      <a:pt x="212" y="104"/>
                      <a:pt x="212" y="104"/>
                      <a:pt x="212" y="104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31" y="125"/>
                      <a:pt x="231" y="125"/>
                      <a:pt x="231" y="125"/>
                    </a:cubicBezTo>
                    <a:cubicBezTo>
                      <a:pt x="226" y="127"/>
                      <a:pt x="226" y="127"/>
                      <a:pt x="226" y="127"/>
                    </a:cubicBezTo>
                    <a:cubicBezTo>
                      <a:pt x="222" y="118"/>
                      <a:pt x="222" y="118"/>
                      <a:pt x="222" y="118"/>
                    </a:cubicBezTo>
                    <a:cubicBezTo>
                      <a:pt x="221" y="116"/>
                      <a:pt x="220" y="114"/>
                      <a:pt x="219" y="112"/>
                    </a:cubicBezTo>
                    <a:cubicBezTo>
                      <a:pt x="219" y="110"/>
                      <a:pt x="218" y="108"/>
                      <a:pt x="217" y="106"/>
                    </a:cubicBezTo>
                    <a:cubicBezTo>
                      <a:pt x="218" y="109"/>
                      <a:pt x="218" y="110"/>
                      <a:pt x="218" y="112"/>
                    </a:cubicBezTo>
                    <a:cubicBezTo>
                      <a:pt x="219" y="113"/>
                      <a:pt x="219" y="114"/>
                      <a:pt x="219" y="115"/>
                    </a:cubicBezTo>
                    <a:cubicBezTo>
                      <a:pt x="222" y="129"/>
                      <a:pt x="222" y="129"/>
                      <a:pt x="222" y="129"/>
                    </a:cubicBezTo>
                    <a:cubicBezTo>
                      <a:pt x="219" y="130"/>
                      <a:pt x="219" y="130"/>
                      <a:pt x="219" y="130"/>
                    </a:cubicBezTo>
                    <a:cubicBezTo>
                      <a:pt x="212" y="119"/>
                      <a:pt x="212" y="119"/>
                      <a:pt x="212" y="119"/>
                    </a:cubicBezTo>
                    <a:cubicBezTo>
                      <a:pt x="211" y="117"/>
                      <a:pt x="210" y="116"/>
                      <a:pt x="209" y="114"/>
                    </a:cubicBezTo>
                    <a:cubicBezTo>
                      <a:pt x="208" y="113"/>
                      <a:pt x="207" y="112"/>
                      <a:pt x="207" y="110"/>
                    </a:cubicBezTo>
                    <a:cubicBezTo>
                      <a:pt x="208" y="112"/>
                      <a:pt x="208" y="114"/>
                      <a:pt x="209" y="116"/>
                    </a:cubicBezTo>
                    <a:cubicBezTo>
                      <a:pt x="210" y="118"/>
                      <a:pt x="211" y="120"/>
                      <a:pt x="212" y="122"/>
                    </a:cubicBezTo>
                    <a:cubicBezTo>
                      <a:pt x="216" y="131"/>
                      <a:pt x="216" y="131"/>
                      <a:pt x="216" y="131"/>
                    </a:cubicBezTo>
                    <a:cubicBezTo>
                      <a:pt x="210" y="134"/>
                      <a:pt x="210" y="134"/>
                      <a:pt x="210" y="134"/>
                    </a:cubicBezTo>
                    <a:close/>
                    <a:moveTo>
                      <a:pt x="184" y="139"/>
                    </a:moveTo>
                    <a:cubicBezTo>
                      <a:pt x="185" y="112"/>
                      <a:pt x="185" y="112"/>
                      <a:pt x="185" y="112"/>
                    </a:cubicBezTo>
                    <a:cubicBezTo>
                      <a:pt x="193" y="111"/>
                      <a:pt x="193" y="111"/>
                      <a:pt x="193" y="111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4" y="133"/>
                      <a:pt x="194" y="133"/>
                      <a:pt x="194" y="133"/>
                    </a:cubicBezTo>
                    <a:cubicBezTo>
                      <a:pt x="190" y="134"/>
                      <a:pt x="190" y="134"/>
                      <a:pt x="190" y="134"/>
                    </a:cubicBezTo>
                    <a:cubicBezTo>
                      <a:pt x="190" y="138"/>
                      <a:pt x="190" y="138"/>
                      <a:pt x="190" y="138"/>
                    </a:cubicBezTo>
                    <a:cubicBezTo>
                      <a:pt x="184" y="139"/>
                      <a:pt x="184" y="139"/>
                      <a:pt x="184" y="139"/>
                    </a:cubicBezTo>
                    <a:close/>
                    <a:moveTo>
                      <a:pt x="190" y="129"/>
                    </a:moveTo>
                    <a:cubicBezTo>
                      <a:pt x="193" y="128"/>
                      <a:pt x="193" y="128"/>
                      <a:pt x="193" y="128"/>
                    </a:cubicBezTo>
                    <a:cubicBezTo>
                      <a:pt x="191" y="120"/>
                      <a:pt x="191" y="120"/>
                      <a:pt x="191" y="120"/>
                    </a:cubicBezTo>
                    <a:cubicBezTo>
                      <a:pt x="190" y="120"/>
                      <a:pt x="190" y="119"/>
                      <a:pt x="190" y="119"/>
                    </a:cubicBezTo>
                    <a:cubicBezTo>
                      <a:pt x="190" y="118"/>
                      <a:pt x="190" y="117"/>
                      <a:pt x="189" y="116"/>
                    </a:cubicBezTo>
                    <a:cubicBezTo>
                      <a:pt x="189" y="117"/>
                      <a:pt x="190" y="117"/>
                      <a:pt x="190" y="118"/>
                    </a:cubicBezTo>
                    <a:cubicBezTo>
                      <a:pt x="190" y="119"/>
                      <a:pt x="190" y="120"/>
                      <a:pt x="190" y="120"/>
                    </a:cubicBezTo>
                    <a:cubicBezTo>
                      <a:pt x="190" y="129"/>
                      <a:pt x="190" y="129"/>
                      <a:pt x="190" y="129"/>
                    </a:cubicBezTo>
                    <a:close/>
                    <a:moveTo>
                      <a:pt x="153" y="132"/>
                    </a:moveTo>
                    <a:cubicBezTo>
                      <a:pt x="159" y="133"/>
                      <a:pt x="159" y="133"/>
                      <a:pt x="159" y="133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9" y="136"/>
                      <a:pt x="159" y="136"/>
                      <a:pt x="159" y="137"/>
                    </a:cubicBezTo>
                    <a:cubicBezTo>
                      <a:pt x="160" y="137"/>
                      <a:pt x="160" y="137"/>
                      <a:pt x="161" y="137"/>
                    </a:cubicBezTo>
                    <a:cubicBezTo>
                      <a:pt x="162" y="138"/>
                      <a:pt x="162" y="137"/>
                      <a:pt x="162" y="137"/>
                    </a:cubicBezTo>
                    <a:cubicBezTo>
                      <a:pt x="163" y="137"/>
                      <a:pt x="163" y="136"/>
                      <a:pt x="163" y="135"/>
                    </a:cubicBezTo>
                    <a:cubicBezTo>
                      <a:pt x="163" y="135"/>
                      <a:pt x="163" y="134"/>
                      <a:pt x="163" y="134"/>
                    </a:cubicBezTo>
                    <a:cubicBezTo>
                      <a:pt x="162" y="133"/>
                      <a:pt x="162" y="133"/>
                      <a:pt x="161" y="132"/>
                    </a:cubicBezTo>
                    <a:cubicBezTo>
                      <a:pt x="161" y="132"/>
                      <a:pt x="160" y="131"/>
                      <a:pt x="160" y="131"/>
                    </a:cubicBezTo>
                    <a:cubicBezTo>
                      <a:pt x="158" y="129"/>
                      <a:pt x="157" y="128"/>
                      <a:pt x="156" y="127"/>
                    </a:cubicBezTo>
                    <a:cubicBezTo>
                      <a:pt x="155" y="126"/>
                      <a:pt x="155" y="126"/>
                      <a:pt x="155" y="125"/>
                    </a:cubicBezTo>
                    <a:cubicBezTo>
                      <a:pt x="154" y="124"/>
                      <a:pt x="154" y="123"/>
                      <a:pt x="154" y="122"/>
                    </a:cubicBezTo>
                    <a:cubicBezTo>
                      <a:pt x="154" y="119"/>
                      <a:pt x="155" y="118"/>
                      <a:pt x="156" y="116"/>
                    </a:cubicBezTo>
                    <a:cubicBezTo>
                      <a:pt x="158" y="115"/>
                      <a:pt x="160" y="115"/>
                      <a:pt x="162" y="115"/>
                    </a:cubicBezTo>
                    <a:cubicBezTo>
                      <a:pt x="165" y="115"/>
                      <a:pt x="167" y="116"/>
                      <a:pt x="168" y="117"/>
                    </a:cubicBezTo>
                    <a:cubicBezTo>
                      <a:pt x="169" y="118"/>
                      <a:pt x="170" y="120"/>
                      <a:pt x="169" y="122"/>
                    </a:cubicBezTo>
                    <a:cubicBezTo>
                      <a:pt x="169" y="124"/>
                      <a:pt x="169" y="124"/>
                      <a:pt x="169" y="124"/>
                    </a:cubicBezTo>
                    <a:cubicBezTo>
                      <a:pt x="164" y="124"/>
                      <a:pt x="164" y="124"/>
                      <a:pt x="164" y="124"/>
                    </a:cubicBezTo>
                    <a:cubicBezTo>
                      <a:pt x="164" y="122"/>
                      <a:pt x="164" y="122"/>
                      <a:pt x="164" y="122"/>
                    </a:cubicBezTo>
                    <a:cubicBezTo>
                      <a:pt x="164" y="121"/>
                      <a:pt x="164" y="121"/>
                      <a:pt x="163" y="120"/>
                    </a:cubicBezTo>
                    <a:cubicBezTo>
                      <a:pt x="163" y="120"/>
                      <a:pt x="163" y="120"/>
                      <a:pt x="162" y="120"/>
                    </a:cubicBezTo>
                    <a:cubicBezTo>
                      <a:pt x="161" y="119"/>
                      <a:pt x="161" y="120"/>
                      <a:pt x="161" y="120"/>
                    </a:cubicBezTo>
                    <a:cubicBezTo>
                      <a:pt x="160" y="120"/>
                      <a:pt x="160" y="121"/>
                      <a:pt x="160" y="121"/>
                    </a:cubicBezTo>
                    <a:cubicBezTo>
                      <a:pt x="160" y="122"/>
                      <a:pt x="161" y="124"/>
                      <a:pt x="164" y="126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7" y="129"/>
                      <a:pt x="168" y="130"/>
                      <a:pt x="168" y="131"/>
                    </a:cubicBezTo>
                    <a:cubicBezTo>
                      <a:pt x="169" y="132"/>
                      <a:pt x="169" y="133"/>
                      <a:pt x="169" y="133"/>
                    </a:cubicBezTo>
                    <a:cubicBezTo>
                      <a:pt x="169" y="134"/>
                      <a:pt x="169" y="135"/>
                      <a:pt x="169" y="135"/>
                    </a:cubicBezTo>
                    <a:cubicBezTo>
                      <a:pt x="169" y="138"/>
                      <a:pt x="168" y="139"/>
                      <a:pt x="167" y="141"/>
                    </a:cubicBezTo>
                    <a:cubicBezTo>
                      <a:pt x="165" y="142"/>
                      <a:pt x="163" y="142"/>
                      <a:pt x="161" y="142"/>
                    </a:cubicBezTo>
                    <a:cubicBezTo>
                      <a:pt x="158" y="142"/>
                      <a:pt x="156" y="141"/>
                      <a:pt x="155" y="140"/>
                    </a:cubicBezTo>
                    <a:cubicBezTo>
                      <a:pt x="154" y="139"/>
                      <a:pt x="153" y="137"/>
                      <a:pt x="153" y="134"/>
                    </a:cubicBezTo>
                    <a:cubicBezTo>
                      <a:pt x="153" y="132"/>
                      <a:pt x="153" y="132"/>
                      <a:pt x="153" y="132"/>
                    </a:cubicBezTo>
                    <a:close/>
                    <a:moveTo>
                      <a:pt x="129" y="140"/>
                    </a:moveTo>
                    <a:cubicBezTo>
                      <a:pt x="136" y="113"/>
                      <a:pt x="136" y="113"/>
                      <a:pt x="136" y="113"/>
                    </a:cubicBezTo>
                    <a:cubicBezTo>
                      <a:pt x="144" y="114"/>
                      <a:pt x="144" y="114"/>
                      <a:pt x="144" y="114"/>
                    </a:cubicBezTo>
                    <a:cubicBezTo>
                      <a:pt x="147" y="141"/>
                      <a:pt x="147" y="141"/>
                      <a:pt x="147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36"/>
                      <a:pt x="140" y="136"/>
                      <a:pt x="140" y="136"/>
                    </a:cubicBezTo>
                    <a:cubicBezTo>
                      <a:pt x="136" y="135"/>
                      <a:pt x="136" y="135"/>
                      <a:pt x="136" y="135"/>
                    </a:cubicBezTo>
                    <a:cubicBezTo>
                      <a:pt x="135" y="140"/>
                      <a:pt x="135" y="140"/>
                      <a:pt x="135" y="140"/>
                    </a:cubicBezTo>
                    <a:cubicBezTo>
                      <a:pt x="129" y="140"/>
                      <a:pt x="129" y="140"/>
                      <a:pt x="129" y="140"/>
                    </a:cubicBezTo>
                    <a:close/>
                    <a:moveTo>
                      <a:pt x="137" y="131"/>
                    </a:moveTo>
                    <a:cubicBezTo>
                      <a:pt x="140" y="131"/>
                      <a:pt x="140" y="131"/>
                      <a:pt x="140" y="131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0" y="122"/>
                      <a:pt x="140" y="121"/>
                      <a:pt x="140" y="121"/>
                    </a:cubicBezTo>
                    <a:cubicBezTo>
                      <a:pt x="140" y="120"/>
                      <a:pt x="140" y="119"/>
                      <a:pt x="140" y="118"/>
                    </a:cubicBezTo>
                    <a:cubicBezTo>
                      <a:pt x="140" y="119"/>
                      <a:pt x="140" y="119"/>
                      <a:pt x="139" y="120"/>
                    </a:cubicBezTo>
                    <a:cubicBezTo>
                      <a:pt x="139" y="121"/>
                      <a:pt x="139" y="122"/>
                      <a:pt x="139" y="123"/>
                    </a:cubicBezTo>
                    <a:cubicBezTo>
                      <a:pt x="137" y="131"/>
                      <a:pt x="137" y="131"/>
                      <a:pt x="137" y="131"/>
                    </a:cubicBezTo>
                    <a:close/>
                    <a:moveTo>
                      <a:pt x="113" y="136"/>
                    </a:moveTo>
                    <a:cubicBezTo>
                      <a:pt x="118" y="115"/>
                      <a:pt x="118" y="115"/>
                      <a:pt x="118" y="115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5" y="109"/>
                      <a:pt x="115" y="109"/>
                      <a:pt x="115" y="109"/>
                    </a:cubicBezTo>
                    <a:cubicBezTo>
                      <a:pt x="129" y="112"/>
                      <a:pt x="129" y="112"/>
                      <a:pt x="129" y="11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19" y="137"/>
                      <a:pt x="119" y="137"/>
                      <a:pt x="119" y="137"/>
                    </a:cubicBezTo>
                    <a:cubicBezTo>
                      <a:pt x="113" y="136"/>
                      <a:pt x="113" y="136"/>
                      <a:pt x="113" y="136"/>
                    </a:cubicBezTo>
                    <a:close/>
                    <a:moveTo>
                      <a:pt x="95" y="129"/>
                    </a:moveTo>
                    <a:cubicBezTo>
                      <a:pt x="105" y="104"/>
                      <a:pt x="105" y="104"/>
                      <a:pt x="105" y="104"/>
                    </a:cubicBezTo>
                    <a:cubicBezTo>
                      <a:pt x="111" y="107"/>
                      <a:pt x="111" y="107"/>
                      <a:pt x="111" y="107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95" y="129"/>
                      <a:pt x="95" y="129"/>
                      <a:pt x="95" y="129"/>
                    </a:cubicBezTo>
                    <a:close/>
                    <a:moveTo>
                      <a:pt x="78" y="110"/>
                    </a:moveTo>
                    <a:cubicBezTo>
                      <a:pt x="83" y="113"/>
                      <a:pt x="83" y="113"/>
                      <a:pt x="83" y="113"/>
                    </a:cubicBezTo>
                    <a:cubicBezTo>
                      <a:pt x="82" y="115"/>
                      <a:pt x="82" y="115"/>
                      <a:pt x="82" y="115"/>
                    </a:cubicBezTo>
                    <a:cubicBezTo>
                      <a:pt x="82" y="115"/>
                      <a:pt x="81" y="116"/>
                      <a:pt x="82" y="117"/>
                    </a:cubicBezTo>
                    <a:cubicBezTo>
                      <a:pt x="82" y="117"/>
                      <a:pt x="82" y="118"/>
                      <a:pt x="82" y="118"/>
                    </a:cubicBezTo>
                    <a:cubicBezTo>
                      <a:pt x="83" y="118"/>
                      <a:pt x="83" y="118"/>
                      <a:pt x="84" y="118"/>
                    </a:cubicBezTo>
                    <a:cubicBezTo>
                      <a:pt x="84" y="118"/>
                      <a:pt x="85" y="118"/>
                      <a:pt x="85" y="117"/>
                    </a:cubicBezTo>
                    <a:cubicBezTo>
                      <a:pt x="86" y="117"/>
                      <a:pt x="86" y="116"/>
                      <a:pt x="86" y="115"/>
                    </a:cubicBezTo>
                    <a:cubicBezTo>
                      <a:pt x="86" y="115"/>
                      <a:pt x="86" y="114"/>
                      <a:pt x="85" y="113"/>
                    </a:cubicBezTo>
                    <a:cubicBezTo>
                      <a:pt x="85" y="113"/>
                      <a:pt x="85" y="112"/>
                      <a:pt x="85" y="112"/>
                    </a:cubicBezTo>
                    <a:cubicBezTo>
                      <a:pt x="84" y="109"/>
                      <a:pt x="83" y="108"/>
                      <a:pt x="83" y="106"/>
                    </a:cubicBezTo>
                    <a:cubicBezTo>
                      <a:pt x="83" y="106"/>
                      <a:pt x="83" y="105"/>
                      <a:pt x="83" y="104"/>
                    </a:cubicBezTo>
                    <a:cubicBezTo>
                      <a:pt x="83" y="103"/>
                      <a:pt x="84" y="102"/>
                      <a:pt x="84" y="101"/>
                    </a:cubicBezTo>
                    <a:cubicBezTo>
                      <a:pt x="85" y="99"/>
                      <a:pt x="87" y="98"/>
                      <a:pt x="89" y="97"/>
                    </a:cubicBezTo>
                    <a:cubicBezTo>
                      <a:pt x="91" y="97"/>
                      <a:pt x="93" y="97"/>
                      <a:pt x="95" y="99"/>
                    </a:cubicBezTo>
                    <a:cubicBezTo>
                      <a:pt x="97" y="100"/>
                      <a:pt x="98" y="102"/>
                      <a:pt x="98" y="103"/>
                    </a:cubicBezTo>
                    <a:cubicBezTo>
                      <a:pt x="99" y="105"/>
                      <a:pt x="99" y="107"/>
                      <a:pt x="97" y="108"/>
                    </a:cubicBezTo>
                    <a:cubicBezTo>
                      <a:pt x="96" y="110"/>
                      <a:pt x="96" y="110"/>
                      <a:pt x="96" y="110"/>
                    </a:cubicBezTo>
                    <a:cubicBezTo>
                      <a:pt x="91" y="107"/>
                      <a:pt x="91" y="107"/>
                      <a:pt x="91" y="107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3" y="105"/>
                      <a:pt x="93" y="104"/>
                      <a:pt x="93" y="104"/>
                    </a:cubicBezTo>
                    <a:cubicBezTo>
                      <a:pt x="93" y="103"/>
                      <a:pt x="93" y="103"/>
                      <a:pt x="92" y="103"/>
                    </a:cubicBezTo>
                    <a:cubicBezTo>
                      <a:pt x="92" y="102"/>
                      <a:pt x="91" y="102"/>
                      <a:pt x="91" y="102"/>
                    </a:cubicBezTo>
                    <a:cubicBezTo>
                      <a:pt x="90" y="103"/>
                      <a:pt x="90" y="103"/>
                      <a:pt x="89" y="103"/>
                    </a:cubicBezTo>
                    <a:cubicBezTo>
                      <a:pt x="89" y="104"/>
                      <a:pt x="89" y="106"/>
                      <a:pt x="90" y="110"/>
                    </a:cubicBezTo>
                    <a:cubicBezTo>
                      <a:pt x="90" y="110"/>
                      <a:pt x="90" y="110"/>
                      <a:pt x="90" y="110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2" y="113"/>
                      <a:pt x="92" y="115"/>
                      <a:pt x="92" y="116"/>
                    </a:cubicBezTo>
                    <a:cubicBezTo>
                      <a:pt x="92" y="117"/>
                      <a:pt x="92" y="117"/>
                      <a:pt x="91" y="118"/>
                    </a:cubicBezTo>
                    <a:cubicBezTo>
                      <a:pt x="91" y="119"/>
                      <a:pt x="91" y="119"/>
                      <a:pt x="91" y="120"/>
                    </a:cubicBezTo>
                    <a:cubicBezTo>
                      <a:pt x="89" y="122"/>
                      <a:pt x="88" y="123"/>
                      <a:pt x="86" y="123"/>
                    </a:cubicBezTo>
                    <a:cubicBezTo>
                      <a:pt x="84" y="124"/>
                      <a:pt x="82" y="123"/>
                      <a:pt x="80" y="122"/>
                    </a:cubicBezTo>
                    <a:cubicBezTo>
                      <a:pt x="78" y="120"/>
                      <a:pt x="76" y="119"/>
                      <a:pt x="76" y="117"/>
                    </a:cubicBezTo>
                    <a:cubicBezTo>
                      <a:pt x="75" y="115"/>
                      <a:pt x="76" y="113"/>
                      <a:pt x="77" y="111"/>
                    </a:cubicBezTo>
                    <a:cubicBezTo>
                      <a:pt x="78" y="110"/>
                      <a:pt x="78" y="110"/>
                      <a:pt x="78" y="110"/>
                    </a:cubicBezTo>
                    <a:close/>
                    <a:moveTo>
                      <a:pt x="68" y="95"/>
                    </a:moveTo>
                    <a:cubicBezTo>
                      <a:pt x="69" y="95"/>
                      <a:pt x="70" y="96"/>
                      <a:pt x="71" y="96"/>
                    </a:cubicBezTo>
                    <a:cubicBezTo>
                      <a:pt x="71" y="96"/>
                      <a:pt x="72" y="96"/>
                      <a:pt x="72" y="95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4" y="93"/>
                      <a:pt x="74" y="92"/>
                      <a:pt x="74" y="92"/>
                    </a:cubicBezTo>
                    <a:cubicBezTo>
                      <a:pt x="74" y="91"/>
                      <a:pt x="73" y="91"/>
                      <a:pt x="72" y="90"/>
                    </a:cubicBezTo>
                    <a:cubicBezTo>
                      <a:pt x="72" y="90"/>
                      <a:pt x="72" y="90"/>
                      <a:pt x="72" y="90"/>
                    </a:cubicBezTo>
                    <a:cubicBezTo>
                      <a:pt x="68" y="95"/>
                      <a:pt x="68" y="95"/>
                      <a:pt x="68" y="95"/>
                    </a:cubicBezTo>
                    <a:close/>
                    <a:moveTo>
                      <a:pt x="54" y="103"/>
                    </a:moveTo>
                    <a:cubicBezTo>
                      <a:pt x="70" y="82"/>
                      <a:pt x="70" y="82"/>
                      <a:pt x="70" y="82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9" y="89"/>
                      <a:pt x="80" y="91"/>
                      <a:pt x="80" y="92"/>
                    </a:cubicBezTo>
                    <a:cubicBezTo>
                      <a:pt x="80" y="94"/>
                      <a:pt x="80" y="95"/>
                      <a:pt x="79" y="97"/>
                    </a:cubicBezTo>
                    <a:cubicBezTo>
                      <a:pt x="78" y="97"/>
                      <a:pt x="78" y="97"/>
                      <a:pt x="78" y="97"/>
                    </a:cubicBezTo>
                    <a:cubicBezTo>
                      <a:pt x="78" y="98"/>
                      <a:pt x="78" y="98"/>
                      <a:pt x="78" y="98"/>
                    </a:cubicBezTo>
                    <a:cubicBezTo>
                      <a:pt x="77" y="99"/>
                      <a:pt x="76" y="100"/>
                      <a:pt x="75" y="100"/>
                    </a:cubicBezTo>
                    <a:cubicBezTo>
                      <a:pt x="74" y="100"/>
                      <a:pt x="73" y="100"/>
                      <a:pt x="72" y="100"/>
                    </a:cubicBezTo>
                    <a:cubicBezTo>
                      <a:pt x="72" y="101"/>
                      <a:pt x="73" y="102"/>
                      <a:pt x="73" y="103"/>
                    </a:cubicBezTo>
                    <a:cubicBezTo>
                      <a:pt x="73" y="104"/>
                      <a:pt x="72" y="105"/>
                      <a:pt x="71" y="106"/>
                    </a:cubicBezTo>
                    <a:cubicBezTo>
                      <a:pt x="67" y="111"/>
                      <a:pt x="67" y="111"/>
                      <a:pt x="67" y="111"/>
                    </a:cubicBezTo>
                    <a:cubicBezTo>
                      <a:pt x="67" y="111"/>
                      <a:pt x="66" y="112"/>
                      <a:pt x="66" y="112"/>
                    </a:cubicBezTo>
                    <a:cubicBezTo>
                      <a:pt x="66" y="112"/>
                      <a:pt x="66" y="113"/>
                      <a:pt x="66" y="113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1" y="109"/>
                      <a:pt x="61" y="109"/>
                      <a:pt x="62" y="108"/>
                    </a:cubicBezTo>
                    <a:cubicBezTo>
                      <a:pt x="62" y="108"/>
                      <a:pt x="62" y="107"/>
                      <a:pt x="63" y="107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7" y="102"/>
                      <a:pt x="67" y="101"/>
                      <a:pt x="67" y="100"/>
                    </a:cubicBezTo>
                    <a:cubicBezTo>
                      <a:pt x="67" y="99"/>
                      <a:pt x="67" y="99"/>
                      <a:pt x="66" y="98"/>
                    </a:cubicBezTo>
                    <a:cubicBezTo>
                      <a:pt x="58" y="107"/>
                      <a:pt x="58" y="107"/>
                      <a:pt x="58" y="107"/>
                    </a:cubicBezTo>
                    <a:cubicBezTo>
                      <a:pt x="54" y="103"/>
                      <a:pt x="54" y="103"/>
                      <a:pt x="54" y="103"/>
                    </a:cubicBezTo>
                    <a:close/>
                    <a:moveTo>
                      <a:pt x="37" y="87"/>
                    </a:moveTo>
                    <a:cubicBezTo>
                      <a:pt x="57" y="69"/>
                      <a:pt x="57" y="69"/>
                      <a:pt x="57" y="69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3" y="80"/>
                      <a:pt x="53" y="80"/>
                      <a:pt x="53" y="80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37" y="87"/>
                      <a:pt x="37" y="87"/>
                      <a:pt x="37" y="87"/>
                    </a:cubicBezTo>
                    <a:close/>
                    <a:moveTo>
                      <a:pt x="25" y="70"/>
                    </a:moveTo>
                    <a:cubicBezTo>
                      <a:pt x="45" y="51"/>
                      <a:pt x="45" y="51"/>
                      <a:pt x="45" y="51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9" y="64"/>
                      <a:pt x="38" y="65"/>
                      <a:pt x="37" y="66"/>
                    </a:cubicBezTo>
                    <a:cubicBezTo>
                      <a:pt x="36" y="67"/>
                      <a:pt x="34" y="68"/>
                      <a:pt x="32" y="69"/>
                    </a:cubicBezTo>
                    <a:cubicBezTo>
                      <a:pt x="34" y="68"/>
                      <a:pt x="37" y="67"/>
                      <a:pt x="39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50" y="60"/>
                      <a:pt x="50" y="60"/>
                      <a:pt x="50" y="60"/>
                    </a:cubicBezTo>
                    <a:cubicBezTo>
                      <a:pt x="54" y="65"/>
                      <a:pt x="54" y="65"/>
                      <a:pt x="54" y="65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5" y="70"/>
                      <a:pt x="25" y="70"/>
                      <a:pt x="25" y="70"/>
                    </a:cubicBezTo>
                    <a:close/>
                    <a:moveTo>
                      <a:pt x="15" y="53"/>
                    </a:moveTo>
                    <a:cubicBezTo>
                      <a:pt x="39" y="41"/>
                      <a:pt x="39" y="41"/>
                      <a:pt x="39" y="41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15" y="53"/>
                      <a:pt x="15" y="53"/>
                      <a:pt x="15" y="53"/>
                    </a:cubicBezTo>
                    <a:close/>
                    <a:moveTo>
                      <a:pt x="5" y="29"/>
                    </a:move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3" y="33"/>
                      <a:pt x="22" y="34"/>
                      <a:pt x="20" y="35"/>
                    </a:cubicBezTo>
                    <a:cubicBezTo>
                      <a:pt x="19" y="36"/>
                      <a:pt x="18" y="36"/>
                      <a:pt x="17" y="37"/>
                    </a:cubicBezTo>
                    <a:cubicBezTo>
                      <a:pt x="18" y="37"/>
                      <a:pt x="19" y="36"/>
                      <a:pt x="21" y="35"/>
                    </a:cubicBezTo>
                    <a:cubicBezTo>
                      <a:pt x="22" y="35"/>
                      <a:pt x="23" y="34"/>
                      <a:pt x="2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9"/>
                      <a:pt x="24" y="28"/>
                      <a:pt x="25" y="27"/>
                    </a:cubicBezTo>
                    <a:cubicBezTo>
                      <a:pt x="23" y="28"/>
                      <a:pt x="22" y="29"/>
                      <a:pt x="20" y="30"/>
                    </a:cubicBezTo>
                    <a:cubicBezTo>
                      <a:pt x="18" y="30"/>
                      <a:pt x="17" y="31"/>
                      <a:pt x="15" y="31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5" y="29"/>
                      <a:pt x="5" y="29"/>
                      <a:pt x="5" y="29"/>
                    </a:cubicBezTo>
                    <a:close/>
                    <a:moveTo>
                      <a:pt x="27" y="6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8"/>
                      <a:pt x="6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7" y="18"/>
                      <a:pt x="5" y="18"/>
                      <a:pt x="3" y="16"/>
                    </a:cubicBezTo>
                    <a:cubicBezTo>
                      <a:pt x="2" y="15"/>
                      <a:pt x="1" y="13"/>
                      <a:pt x="1" y="11"/>
                    </a:cubicBezTo>
                    <a:cubicBezTo>
                      <a:pt x="0" y="8"/>
                      <a:pt x="1" y="6"/>
                      <a:pt x="2" y="5"/>
                    </a:cubicBezTo>
                    <a:cubicBezTo>
                      <a:pt x="3" y="3"/>
                      <a:pt x="5" y="2"/>
                      <a:pt x="8" y="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" name="Freeform 18"/>
              <p:cNvSpPr>
                <a:spLocks noEditPoints="1"/>
              </p:cNvSpPr>
              <p:nvPr/>
            </p:nvSpPr>
            <p:spPr bwMode="auto">
              <a:xfrm>
                <a:off x="3851276" y="1292225"/>
                <a:ext cx="1435100" cy="1433513"/>
              </a:xfrm>
              <a:custGeom>
                <a:avLst/>
                <a:gdLst>
                  <a:gd name="T0" fmla="*/ 191 w 381"/>
                  <a:gd name="T1" fmla="*/ 0 h 381"/>
                  <a:gd name="T2" fmla="*/ 381 w 381"/>
                  <a:gd name="T3" fmla="*/ 191 h 381"/>
                  <a:gd name="T4" fmla="*/ 191 w 381"/>
                  <a:gd name="T5" fmla="*/ 381 h 381"/>
                  <a:gd name="T6" fmla="*/ 0 w 381"/>
                  <a:gd name="T7" fmla="*/ 191 h 381"/>
                  <a:gd name="T8" fmla="*/ 191 w 381"/>
                  <a:gd name="T9" fmla="*/ 0 h 381"/>
                  <a:gd name="T10" fmla="*/ 191 w 381"/>
                  <a:gd name="T11" fmla="*/ 17 h 381"/>
                  <a:gd name="T12" fmla="*/ 365 w 381"/>
                  <a:gd name="T13" fmla="*/ 191 h 381"/>
                  <a:gd name="T14" fmla="*/ 191 w 381"/>
                  <a:gd name="T15" fmla="*/ 365 h 381"/>
                  <a:gd name="T16" fmla="*/ 16 w 381"/>
                  <a:gd name="T17" fmla="*/ 191 h 381"/>
                  <a:gd name="T18" fmla="*/ 191 w 381"/>
                  <a:gd name="T19" fmla="*/ 17 h 381"/>
                  <a:gd name="T20" fmla="*/ 191 w 381"/>
                  <a:gd name="T21" fmla="*/ 21 h 381"/>
                  <a:gd name="T22" fmla="*/ 361 w 381"/>
                  <a:gd name="T23" fmla="*/ 191 h 381"/>
                  <a:gd name="T24" fmla="*/ 191 w 381"/>
                  <a:gd name="T25" fmla="*/ 361 h 381"/>
                  <a:gd name="T26" fmla="*/ 20 w 381"/>
                  <a:gd name="T27" fmla="*/ 191 h 381"/>
                  <a:gd name="T28" fmla="*/ 191 w 381"/>
                  <a:gd name="T29" fmla="*/ 21 h 381"/>
                  <a:gd name="T30" fmla="*/ 191 w 381"/>
                  <a:gd name="T31" fmla="*/ 73 h 381"/>
                  <a:gd name="T32" fmla="*/ 309 w 381"/>
                  <a:gd name="T33" fmla="*/ 191 h 381"/>
                  <a:gd name="T34" fmla="*/ 191 w 381"/>
                  <a:gd name="T35" fmla="*/ 309 h 381"/>
                  <a:gd name="T36" fmla="*/ 72 w 381"/>
                  <a:gd name="T37" fmla="*/ 191 h 381"/>
                  <a:gd name="T38" fmla="*/ 191 w 381"/>
                  <a:gd name="T39" fmla="*/ 73 h 381"/>
                  <a:gd name="T40" fmla="*/ 191 w 381"/>
                  <a:gd name="T41" fmla="*/ 76 h 381"/>
                  <a:gd name="T42" fmla="*/ 305 w 381"/>
                  <a:gd name="T43" fmla="*/ 191 h 381"/>
                  <a:gd name="T44" fmla="*/ 191 w 381"/>
                  <a:gd name="T45" fmla="*/ 306 h 381"/>
                  <a:gd name="T46" fmla="*/ 76 w 381"/>
                  <a:gd name="T47" fmla="*/ 191 h 381"/>
                  <a:gd name="T48" fmla="*/ 191 w 381"/>
                  <a:gd name="T49" fmla="*/ 76 h 381"/>
                  <a:gd name="T50" fmla="*/ 191 w 381"/>
                  <a:gd name="T51" fmla="*/ 9 h 381"/>
                  <a:gd name="T52" fmla="*/ 372 w 381"/>
                  <a:gd name="T53" fmla="*/ 191 h 381"/>
                  <a:gd name="T54" fmla="*/ 191 w 381"/>
                  <a:gd name="T55" fmla="*/ 373 h 381"/>
                  <a:gd name="T56" fmla="*/ 9 w 381"/>
                  <a:gd name="T57" fmla="*/ 191 h 381"/>
                  <a:gd name="T58" fmla="*/ 191 w 381"/>
                  <a:gd name="T59" fmla="*/ 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1" h="381">
                    <a:moveTo>
                      <a:pt x="191" y="0"/>
                    </a:moveTo>
                    <a:cubicBezTo>
                      <a:pt x="296" y="0"/>
                      <a:pt x="381" y="86"/>
                      <a:pt x="381" y="191"/>
                    </a:cubicBezTo>
                    <a:cubicBezTo>
                      <a:pt x="381" y="296"/>
                      <a:pt x="296" y="381"/>
                      <a:pt x="191" y="381"/>
                    </a:cubicBezTo>
                    <a:cubicBezTo>
                      <a:pt x="86" y="381"/>
                      <a:pt x="0" y="296"/>
                      <a:pt x="0" y="191"/>
                    </a:cubicBezTo>
                    <a:cubicBezTo>
                      <a:pt x="0" y="86"/>
                      <a:pt x="86" y="0"/>
                      <a:pt x="191" y="0"/>
                    </a:cubicBezTo>
                    <a:close/>
                    <a:moveTo>
                      <a:pt x="191" y="17"/>
                    </a:moveTo>
                    <a:cubicBezTo>
                      <a:pt x="286" y="17"/>
                      <a:pt x="365" y="95"/>
                      <a:pt x="365" y="191"/>
                    </a:cubicBezTo>
                    <a:cubicBezTo>
                      <a:pt x="365" y="287"/>
                      <a:pt x="286" y="365"/>
                      <a:pt x="191" y="365"/>
                    </a:cubicBezTo>
                    <a:cubicBezTo>
                      <a:pt x="95" y="365"/>
                      <a:pt x="16" y="287"/>
                      <a:pt x="16" y="191"/>
                    </a:cubicBezTo>
                    <a:cubicBezTo>
                      <a:pt x="16" y="95"/>
                      <a:pt x="95" y="17"/>
                      <a:pt x="191" y="17"/>
                    </a:cubicBezTo>
                    <a:close/>
                    <a:moveTo>
                      <a:pt x="191" y="21"/>
                    </a:moveTo>
                    <a:cubicBezTo>
                      <a:pt x="284" y="21"/>
                      <a:pt x="361" y="97"/>
                      <a:pt x="361" y="191"/>
                    </a:cubicBezTo>
                    <a:cubicBezTo>
                      <a:pt x="361" y="285"/>
                      <a:pt x="284" y="361"/>
                      <a:pt x="191" y="361"/>
                    </a:cubicBezTo>
                    <a:cubicBezTo>
                      <a:pt x="97" y="361"/>
                      <a:pt x="20" y="285"/>
                      <a:pt x="20" y="191"/>
                    </a:cubicBezTo>
                    <a:cubicBezTo>
                      <a:pt x="20" y="97"/>
                      <a:pt x="97" y="21"/>
                      <a:pt x="191" y="21"/>
                    </a:cubicBezTo>
                    <a:close/>
                    <a:moveTo>
                      <a:pt x="191" y="73"/>
                    </a:moveTo>
                    <a:cubicBezTo>
                      <a:pt x="256" y="73"/>
                      <a:pt x="309" y="126"/>
                      <a:pt x="309" y="191"/>
                    </a:cubicBezTo>
                    <a:cubicBezTo>
                      <a:pt x="309" y="256"/>
                      <a:pt x="256" y="309"/>
                      <a:pt x="191" y="309"/>
                    </a:cubicBezTo>
                    <a:cubicBezTo>
                      <a:pt x="126" y="309"/>
                      <a:pt x="72" y="256"/>
                      <a:pt x="72" y="191"/>
                    </a:cubicBezTo>
                    <a:cubicBezTo>
                      <a:pt x="72" y="126"/>
                      <a:pt x="126" y="73"/>
                      <a:pt x="191" y="73"/>
                    </a:cubicBezTo>
                    <a:close/>
                    <a:moveTo>
                      <a:pt x="191" y="76"/>
                    </a:moveTo>
                    <a:cubicBezTo>
                      <a:pt x="254" y="76"/>
                      <a:pt x="305" y="128"/>
                      <a:pt x="305" y="191"/>
                    </a:cubicBezTo>
                    <a:cubicBezTo>
                      <a:pt x="305" y="254"/>
                      <a:pt x="254" y="306"/>
                      <a:pt x="191" y="306"/>
                    </a:cubicBezTo>
                    <a:cubicBezTo>
                      <a:pt x="127" y="306"/>
                      <a:pt x="76" y="254"/>
                      <a:pt x="76" y="191"/>
                    </a:cubicBezTo>
                    <a:cubicBezTo>
                      <a:pt x="76" y="128"/>
                      <a:pt x="127" y="76"/>
                      <a:pt x="191" y="76"/>
                    </a:cubicBezTo>
                    <a:close/>
                    <a:moveTo>
                      <a:pt x="191" y="9"/>
                    </a:moveTo>
                    <a:cubicBezTo>
                      <a:pt x="291" y="9"/>
                      <a:pt x="372" y="91"/>
                      <a:pt x="372" y="191"/>
                    </a:cubicBezTo>
                    <a:cubicBezTo>
                      <a:pt x="372" y="291"/>
                      <a:pt x="291" y="373"/>
                      <a:pt x="191" y="373"/>
                    </a:cubicBezTo>
                    <a:cubicBezTo>
                      <a:pt x="90" y="373"/>
                      <a:pt x="9" y="291"/>
                      <a:pt x="9" y="191"/>
                    </a:cubicBezTo>
                    <a:cubicBezTo>
                      <a:pt x="9" y="91"/>
                      <a:pt x="90" y="9"/>
                      <a:pt x="19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Freeform 19"/>
              <p:cNvSpPr>
                <a:spLocks noEditPoints="1"/>
              </p:cNvSpPr>
              <p:nvPr/>
            </p:nvSpPr>
            <p:spPr bwMode="auto">
              <a:xfrm>
                <a:off x="4416426" y="1778000"/>
                <a:ext cx="304800" cy="225425"/>
              </a:xfrm>
              <a:custGeom>
                <a:avLst/>
                <a:gdLst>
                  <a:gd name="T0" fmla="*/ 70 w 81"/>
                  <a:gd name="T1" fmla="*/ 19 h 60"/>
                  <a:gd name="T2" fmla="*/ 79 w 81"/>
                  <a:gd name="T3" fmla="*/ 14 h 60"/>
                  <a:gd name="T4" fmla="*/ 61 w 81"/>
                  <a:gd name="T5" fmla="*/ 19 h 60"/>
                  <a:gd name="T6" fmla="*/ 46 w 81"/>
                  <a:gd name="T7" fmla="*/ 34 h 60"/>
                  <a:gd name="T8" fmla="*/ 49 w 81"/>
                  <a:gd name="T9" fmla="*/ 37 h 60"/>
                  <a:gd name="T10" fmla="*/ 51 w 81"/>
                  <a:gd name="T11" fmla="*/ 43 h 60"/>
                  <a:gd name="T12" fmla="*/ 30 w 81"/>
                  <a:gd name="T13" fmla="*/ 43 h 60"/>
                  <a:gd name="T14" fmla="*/ 25 w 81"/>
                  <a:gd name="T15" fmla="*/ 41 h 60"/>
                  <a:gd name="T16" fmla="*/ 33 w 81"/>
                  <a:gd name="T17" fmla="*/ 36 h 60"/>
                  <a:gd name="T18" fmla="*/ 35 w 81"/>
                  <a:gd name="T19" fmla="*/ 30 h 60"/>
                  <a:gd name="T20" fmla="*/ 55 w 81"/>
                  <a:gd name="T21" fmla="*/ 35 h 60"/>
                  <a:gd name="T22" fmla="*/ 21 w 81"/>
                  <a:gd name="T23" fmla="*/ 39 h 60"/>
                  <a:gd name="T24" fmla="*/ 27 w 81"/>
                  <a:gd name="T25" fmla="*/ 34 h 60"/>
                  <a:gd name="T26" fmla="*/ 55 w 81"/>
                  <a:gd name="T27" fmla="*/ 50 h 60"/>
                  <a:gd name="T28" fmla="*/ 52 w 81"/>
                  <a:gd name="T29" fmla="*/ 59 h 60"/>
                  <a:gd name="T30" fmla="*/ 29 w 81"/>
                  <a:gd name="T31" fmla="*/ 43 h 60"/>
                  <a:gd name="T32" fmla="*/ 25 w 81"/>
                  <a:gd name="T33" fmla="*/ 53 h 60"/>
                  <a:gd name="T34" fmla="*/ 20 w 81"/>
                  <a:gd name="T35" fmla="*/ 46 h 60"/>
                  <a:gd name="T36" fmla="*/ 18 w 81"/>
                  <a:gd name="T37" fmla="*/ 52 h 60"/>
                  <a:gd name="T38" fmla="*/ 13 w 81"/>
                  <a:gd name="T39" fmla="*/ 59 h 60"/>
                  <a:gd name="T40" fmla="*/ 13 w 81"/>
                  <a:gd name="T41" fmla="*/ 41 h 60"/>
                  <a:gd name="T42" fmla="*/ 25 w 81"/>
                  <a:gd name="T43" fmla="*/ 29 h 60"/>
                  <a:gd name="T44" fmla="*/ 6 w 81"/>
                  <a:gd name="T45" fmla="*/ 35 h 60"/>
                  <a:gd name="T46" fmla="*/ 79 w 81"/>
                  <a:gd name="T47" fmla="*/ 29 h 60"/>
                  <a:gd name="T48" fmla="*/ 64 w 81"/>
                  <a:gd name="T49" fmla="*/ 35 h 60"/>
                  <a:gd name="T50" fmla="*/ 12 w 81"/>
                  <a:gd name="T51" fmla="*/ 24 h 60"/>
                  <a:gd name="T52" fmla="*/ 30 w 81"/>
                  <a:gd name="T53" fmla="*/ 28 h 60"/>
                  <a:gd name="T54" fmla="*/ 41 w 81"/>
                  <a:gd name="T55" fmla="*/ 28 h 60"/>
                  <a:gd name="T56" fmla="*/ 51 w 81"/>
                  <a:gd name="T57" fmla="*/ 28 h 60"/>
                  <a:gd name="T58" fmla="*/ 69 w 81"/>
                  <a:gd name="T59" fmla="*/ 24 h 60"/>
                  <a:gd name="T60" fmla="*/ 69 w 81"/>
                  <a:gd name="T61" fmla="*/ 59 h 60"/>
                  <a:gd name="T62" fmla="*/ 52 w 81"/>
                  <a:gd name="T63" fmla="*/ 60 h 60"/>
                  <a:gd name="T64" fmla="*/ 25 w 81"/>
                  <a:gd name="T65" fmla="*/ 60 h 60"/>
                  <a:gd name="T66" fmla="*/ 0 w 81"/>
                  <a:gd name="T67" fmla="*/ 35 h 60"/>
                  <a:gd name="T68" fmla="*/ 6 w 81"/>
                  <a:gd name="T69" fmla="*/ 18 h 60"/>
                  <a:gd name="T70" fmla="*/ 15 w 81"/>
                  <a:gd name="T71" fmla="*/ 12 h 60"/>
                  <a:gd name="T72" fmla="*/ 23 w 81"/>
                  <a:gd name="T73" fmla="*/ 0 h 60"/>
                  <a:gd name="T74" fmla="*/ 32 w 81"/>
                  <a:gd name="T75" fmla="*/ 6 h 60"/>
                  <a:gd name="T76" fmla="*/ 39 w 81"/>
                  <a:gd name="T77" fmla="*/ 6 h 60"/>
                  <a:gd name="T78" fmla="*/ 48 w 81"/>
                  <a:gd name="T79" fmla="*/ 1 h 60"/>
                  <a:gd name="T80" fmla="*/ 58 w 81"/>
                  <a:gd name="T81" fmla="*/ 0 h 60"/>
                  <a:gd name="T82" fmla="*/ 66 w 81"/>
                  <a:gd name="T83" fmla="*/ 18 h 60"/>
                  <a:gd name="T84" fmla="*/ 72 w 81"/>
                  <a:gd name="T85" fmla="*/ 18 h 60"/>
                  <a:gd name="T86" fmla="*/ 81 w 81"/>
                  <a:gd name="T87" fmla="*/ 14 h 60"/>
                  <a:gd name="T88" fmla="*/ 23 w 81"/>
                  <a:gd name="T89" fmla="*/ 14 h 60"/>
                  <a:gd name="T90" fmla="*/ 14 w 81"/>
                  <a:gd name="T91" fmla="*/ 18 h 60"/>
                  <a:gd name="T92" fmla="*/ 5 w 81"/>
                  <a:gd name="T93" fmla="*/ 19 h 60"/>
                  <a:gd name="T94" fmla="*/ 23 w 81"/>
                  <a:gd name="T95" fmla="*/ 18 h 60"/>
                  <a:gd name="T96" fmla="*/ 36 w 81"/>
                  <a:gd name="T97" fmla="*/ 22 h 60"/>
                  <a:gd name="T98" fmla="*/ 49 w 81"/>
                  <a:gd name="T99" fmla="*/ 18 h 60"/>
                  <a:gd name="T100" fmla="*/ 57 w 81"/>
                  <a:gd name="T101" fmla="*/ 59 h 60"/>
                  <a:gd name="T102" fmla="*/ 24 w 81"/>
                  <a:gd name="T103" fmla="*/ 1 h 60"/>
                  <a:gd name="T104" fmla="*/ 37 w 81"/>
                  <a:gd name="T105" fmla="*/ 1 h 60"/>
                  <a:gd name="T106" fmla="*/ 47 w 81"/>
                  <a:gd name="T107" fmla="*/ 6 h 60"/>
                  <a:gd name="T108" fmla="*/ 24 w 81"/>
                  <a:gd name="T109" fmla="*/ 10 h 60"/>
                  <a:gd name="T110" fmla="*/ 41 w 81"/>
                  <a:gd name="T111" fmla="*/ 16 h 60"/>
                  <a:gd name="T112" fmla="*/ 51 w 81"/>
                  <a:gd name="T113" fmla="*/ 16 h 60"/>
                  <a:gd name="T114" fmla="*/ 65 w 81"/>
                  <a:gd name="T115" fmla="*/ 45 h 60"/>
                  <a:gd name="T116" fmla="*/ 57 w 81"/>
                  <a:gd name="T117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" h="60">
                    <a:moveTo>
                      <a:pt x="63" y="19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19"/>
                      <a:pt x="66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1" y="14"/>
                      <a:pt x="61" y="14"/>
                      <a:pt x="61" y="14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19"/>
                      <a:pt x="63" y="19"/>
                      <a:pt x="63" y="19"/>
                    </a:cubicBezTo>
                    <a:close/>
                    <a:moveTo>
                      <a:pt x="41" y="33"/>
                    </a:moveTo>
                    <a:cubicBezTo>
                      <a:pt x="42" y="33"/>
                      <a:pt x="43" y="33"/>
                      <a:pt x="44" y="33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4" y="30"/>
                      <a:pt x="43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3"/>
                      <a:pt x="41" y="33"/>
                      <a:pt x="41" y="33"/>
                    </a:cubicBezTo>
                    <a:close/>
                    <a:moveTo>
                      <a:pt x="46" y="34"/>
                    </a:moveTo>
                    <a:cubicBezTo>
                      <a:pt x="46" y="34"/>
                      <a:pt x="47" y="35"/>
                      <a:pt x="48" y="36"/>
                    </a:cubicBezTo>
                    <a:cubicBezTo>
                      <a:pt x="51" y="33"/>
                      <a:pt x="51" y="33"/>
                      <a:pt x="51" y="33"/>
                    </a:cubicBezTo>
                    <a:cubicBezTo>
                      <a:pt x="49" y="32"/>
                      <a:pt x="48" y="31"/>
                      <a:pt x="47" y="31"/>
                    </a:cubicBezTo>
                    <a:cubicBezTo>
                      <a:pt x="46" y="34"/>
                      <a:pt x="46" y="34"/>
                      <a:pt x="46" y="34"/>
                    </a:cubicBezTo>
                    <a:close/>
                    <a:moveTo>
                      <a:pt x="49" y="37"/>
                    </a:moveTo>
                    <a:cubicBezTo>
                      <a:pt x="50" y="37"/>
                      <a:pt x="50" y="38"/>
                      <a:pt x="50" y="38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5"/>
                      <a:pt x="52" y="34"/>
                    </a:cubicBezTo>
                    <a:cubicBezTo>
                      <a:pt x="49" y="37"/>
                      <a:pt x="49" y="37"/>
                      <a:pt x="49" y="37"/>
                    </a:cubicBezTo>
                    <a:close/>
                    <a:moveTo>
                      <a:pt x="51" y="40"/>
                    </a:moveTo>
                    <a:cubicBezTo>
                      <a:pt x="51" y="40"/>
                      <a:pt x="52" y="41"/>
                      <a:pt x="52" y="42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1" y="40"/>
                      <a:pt x="51" y="40"/>
                      <a:pt x="51" y="40"/>
                    </a:cubicBezTo>
                    <a:close/>
                    <a:moveTo>
                      <a:pt x="51" y="43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0" y="42"/>
                      <a:pt x="50" y="41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49" y="39"/>
                      <a:pt x="48" y="38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5" y="35"/>
                      <a:pt x="43" y="34"/>
                      <a:pt x="40" y="34"/>
                    </a:cubicBezTo>
                    <a:cubicBezTo>
                      <a:pt x="35" y="34"/>
                      <a:pt x="31" y="38"/>
                      <a:pt x="30" y="43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43"/>
                      <a:pt x="51" y="43"/>
                      <a:pt x="51" y="43"/>
                    </a:cubicBezTo>
                    <a:close/>
                    <a:moveTo>
                      <a:pt x="29" y="42"/>
                    </a:moveTo>
                    <a:cubicBezTo>
                      <a:pt x="29" y="41"/>
                      <a:pt x="29" y="40"/>
                      <a:pt x="30" y="4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9" y="42"/>
                      <a:pt x="29" y="42"/>
                      <a:pt x="29" y="42"/>
                    </a:cubicBezTo>
                    <a:close/>
                    <a:moveTo>
                      <a:pt x="30" y="38"/>
                    </a:moveTo>
                    <a:cubicBezTo>
                      <a:pt x="31" y="38"/>
                      <a:pt x="31" y="37"/>
                      <a:pt x="32" y="3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8" y="35"/>
                      <a:pt x="27" y="36"/>
                      <a:pt x="27" y="37"/>
                    </a:cubicBezTo>
                    <a:cubicBezTo>
                      <a:pt x="30" y="38"/>
                      <a:pt x="30" y="38"/>
                      <a:pt x="30" y="38"/>
                    </a:cubicBezTo>
                    <a:close/>
                    <a:moveTo>
                      <a:pt x="33" y="36"/>
                    </a:moveTo>
                    <a:cubicBezTo>
                      <a:pt x="33" y="35"/>
                      <a:pt x="34" y="34"/>
                      <a:pt x="3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2" y="31"/>
                      <a:pt x="31" y="32"/>
                      <a:pt x="30" y="33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6" y="33"/>
                    </a:moveTo>
                    <a:cubicBezTo>
                      <a:pt x="37" y="33"/>
                      <a:pt x="39" y="33"/>
                      <a:pt x="40" y="33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8" y="29"/>
                      <a:pt x="36" y="30"/>
                      <a:pt x="35" y="30"/>
                    </a:cubicBezTo>
                    <a:cubicBezTo>
                      <a:pt x="36" y="33"/>
                      <a:pt x="36" y="33"/>
                      <a:pt x="36" y="33"/>
                    </a:cubicBezTo>
                    <a:close/>
                    <a:moveTo>
                      <a:pt x="47" y="29"/>
                    </a:moveTo>
                    <a:cubicBezTo>
                      <a:pt x="50" y="30"/>
                      <a:pt x="52" y="32"/>
                      <a:pt x="54" y="3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55" y="35"/>
                    </a:move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lose/>
                    <a:moveTo>
                      <a:pt x="55" y="36"/>
                    </a:moveTo>
                    <a:cubicBezTo>
                      <a:pt x="56" y="37"/>
                      <a:pt x="56" y="38"/>
                      <a:pt x="57" y="39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55" y="36"/>
                      <a:pt x="55" y="36"/>
                      <a:pt x="55" y="36"/>
                    </a:cubicBezTo>
                    <a:close/>
                    <a:moveTo>
                      <a:pt x="24" y="39"/>
                    </a:moveTo>
                    <a:cubicBezTo>
                      <a:pt x="24" y="38"/>
                      <a:pt x="25" y="37"/>
                      <a:pt x="26" y="3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4" y="39"/>
                      <a:pt x="24" y="39"/>
                      <a:pt x="24" y="39"/>
                    </a:cubicBezTo>
                    <a:close/>
                    <a:moveTo>
                      <a:pt x="26" y="35"/>
                    </a:move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lose/>
                    <a:moveTo>
                      <a:pt x="27" y="34"/>
                    </a:moveTo>
                    <a:cubicBezTo>
                      <a:pt x="29" y="32"/>
                      <a:pt x="31" y="30"/>
                      <a:pt x="33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34"/>
                      <a:pt x="27" y="34"/>
                      <a:pt x="27" y="34"/>
                    </a:cubicBezTo>
                    <a:close/>
                    <a:moveTo>
                      <a:pt x="55" y="43"/>
                    </a:move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3"/>
                      <a:pt x="55" y="43"/>
                      <a:pt x="55" y="43"/>
                    </a:cubicBezTo>
                    <a:close/>
                    <a:moveTo>
                      <a:pt x="55" y="48"/>
                    </a:move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48"/>
                      <a:pt x="55" y="48"/>
                      <a:pt x="55" y="48"/>
                    </a:cubicBezTo>
                    <a:close/>
                    <a:moveTo>
                      <a:pt x="55" y="52"/>
                    </a:move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2"/>
                      <a:pt x="55" y="52"/>
                      <a:pt x="55" y="52"/>
                    </a:cubicBezTo>
                    <a:close/>
                    <a:moveTo>
                      <a:pt x="55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6"/>
                      <a:pt x="55" y="56"/>
                      <a:pt x="55" y="56"/>
                    </a:cubicBezTo>
                    <a:close/>
                    <a:moveTo>
                      <a:pt x="29" y="43"/>
                    </a:moveTo>
                    <a:cubicBezTo>
                      <a:pt x="25" y="43"/>
                      <a:pt x="25" y="43"/>
                      <a:pt x="25" y="43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3"/>
                      <a:pt x="29" y="43"/>
                      <a:pt x="29" y="43"/>
                    </a:cubicBezTo>
                    <a:close/>
                    <a:moveTo>
                      <a:pt x="29" y="48"/>
                    </a:moveTo>
                    <a:cubicBezTo>
                      <a:pt x="25" y="48"/>
                      <a:pt x="25" y="48"/>
                      <a:pt x="25" y="48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48"/>
                      <a:pt x="29" y="48"/>
                      <a:pt x="29" y="48"/>
                    </a:cubicBezTo>
                    <a:close/>
                    <a:moveTo>
                      <a:pt x="29" y="52"/>
                    </a:move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2"/>
                      <a:pt x="29" y="52"/>
                      <a:pt x="29" y="52"/>
                    </a:cubicBezTo>
                    <a:close/>
                    <a:moveTo>
                      <a:pt x="29" y="56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6"/>
                      <a:pt x="29" y="56"/>
                      <a:pt x="29" y="56"/>
                    </a:cubicBezTo>
                    <a:close/>
                    <a:moveTo>
                      <a:pt x="20" y="46"/>
                    </a:moveTo>
                    <a:cubicBezTo>
                      <a:pt x="20" y="52"/>
                      <a:pt x="20" y="52"/>
                      <a:pt x="20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0" y="46"/>
                      <a:pt x="20" y="46"/>
                      <a:pt x="20" y="46"/>
                    </a:cubicBezTo>
                    <a:close/>
                    <a:moveTo>
                      <a:pt x="18" y="52"/>
                    </a:moveTo>
                    <a:cubicBezTo>
                      <a:pt x="18" y="46"/>
                      <a:pt x="18" y="46"/>
                      <a:pt x="18" y="46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8" y="52"/>
                      <a:pt x="18" y="52"/>
                      <a:pt x="18" y="52"/>
                    </a:cubicBezTo>
                    <a:close/>
                    <a:moveTo>
                      <a:pt x="17" y="53"/>
                    </a:moveTo>
                    <a:cubicBezTo>
                      <a:pt x="17" y="59"/>
                      <a:pt x="17" y="59"/>
                      <a:pt x="17" y="59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17" y="53"/>
                      <a:pt x="17" y="53"/>
                      <a:pt x="17" y="53"/>
                    </a:cubicBezTo>
                    <a:close/>
                    <a:moveTo>
                      <a:pt x="16" y="59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6" y="59"/>
                      <a:pt x="16" y="59"/>
                      <a:pt x="16" y="59"/>
                    </a:cubicBezTo>
                    <a:close/>
                    <a:moveTo>
                      <a:pt x="17" y="41"/>
                    </a:moveTo>
                    <a:cubicBezTo>
                      <a:pt x="17" y="45"/>
                      <a:pt x="17" y="45"/>
                      <a:pt x="17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17" y="41"/>
                      <a:pt x="17" y="41"/>
                      <a:pt x="17" y="41"/>
                    </a:cubicBezTo>
                    <a:close/>
                    <a:moveTo>
                      <a:pt x="16" y="45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5"/>
                      <a:pt x="16" y="45"/>
                      <a:pt x="16" y="45"/>
                    </a:cubicBezTo>
                    <a:close/>
                    <a:moveTo>
                      <a:pt x="19" y="39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9" y="39"/>
                      <a:pt x="19" y="39"/>
                      <a:pt x="19" y="39"/>
                    </a:cubicBezTo>
                    <a:close/>
                    <a:moveTo>
                      <a:pt x="25" y="35"/>
                    </a:moveTo>
                    <a:cubicBezTo>
                      <a:pt x="25" y="29"/>
                      <a:pt x="25" y="29"/>
                      <a:pt x="25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5" y="35"/>
                      <a:pt x="25" y="35"/>
                      <a:pt x="25" y="35"/>
                    </a:cubicBezTo>
                    <a:close/>
                    <a:moveTo>
                      <a:pt x="16" y="35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6" y="35"/>
                    </a:moveTo>
                    <a:cubicBezTo>
                      <a:pt x="6" y="29"/>
                      <a:pt x="6" y="29"/>
                      <a:pt x="6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6" y="35"/>
                      <a:pt x="6" y="35"/>
                      <a:pt x="6" y="35"/>
                    </a:cubicBezTo>
                    <a:close/>
                    <a:moveTo>
                      <a:pt x="79" y="29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35"/>
                      <a:pt x="74" y="35"/>
                      <a:pt x="74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29"/>
                      <a:pt x="79" y="29"/>
                      <a:pt x="79" y="29"/>
                    </a:cubicBezTo>
                    <a:close/>
                    <a:moveTo>
                      <a:pt x="73" y="29"/>
                    </a:moveTo>
                    <a:cubicBezTo>
                      <a:pt x="65" y="29"/>
                      <a:pt x="65" y="29"/>
                      <a:pt x="65" y="29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3" y="29"/>
                      <a:pt x="73" y="29"/>
                      <a:pt x="73" y="29"/>
                    </a:cubicBezTo>
                    <a:close/>
                    <a:moveTo>
                      <a:pt x="64" y="29"/>
                    </a:moveTo>
                    <a:cubicBezTo>
                      <a:pt x="55" y="29"/>
                      <a:pt x="55" y="29"/>
                      <a:pt x="55" y="29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4" y="35"/>
                      <a:pt x="64" y="35"/>
                      <a:pt x="64" y="35"/>
                    </a:cubicBezTo>
                    <a:cubicBezTo>
                      <a:pt x="64" y="29"/>
                      <a:pt x="64" y="29"/>
                      <a:pt x="64" y="29"/>
                    </a:cubicBezTo>
                    <a:close/>
                    <a:moveTo>
                      <a:pt x="2" y="28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8"/>
                      <a:pt x="2" y="28"/>
                      <a:pt x="2" y="28"/>
                    </a:cubicBezTo>
                    <a:close/>
                    <a:moveTo>
                      <a:pt x="6" y="28"/>
                    </a:move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8"/>
                      <a:pt x="6" y="28"/>
                      <a:pt x="6" y="28"/>
                    </a:cubicBezTo>
                    <a:close/>
                    <a:moveTo>
                      <a:pt x="13" y="28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8"/>
                      <a:pt x="13" y="28"/>
                      <a:pt x="13" y="28"/>
                    </a:cubicBezTo>
                    <a:close/>
                    <a:moveTo>
                      <a:pt x="20" y="28"/>
                    </a:move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8"/>
                      <a:pt x="20" y="28"/>
                      <a:pt x="20" y="28"/>
                    </a:cubicBezTo>
                    <a:close/>
                    <a:moveTo>
                      <a:pt x="31" y="28"/>
                    </a:move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8"/>
                      <a:pt x="31" y="28"/>
                      <a:pt x="31" y="28"/>
                    </a:cubicBezTo>
                    <a:close/>
                    <a:moveTo>
                      <a:pt x="41" y="28"/>
                    </a:move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8"/>
                      <a:pt x="41" y="28"/>
                      <a:pt x="41" y="28"/>
                    </a:cubicBezTo>
                    <a:close/>
                    <a:moveTo>
                      <a:pt x="51" y="28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51" y="28"/>
                      <a:pt x="51" y="28"/>
                      <a:pt x="51" y="28"/>
                    </a:cubicBezTo>
                    <a:close/>
                    <a:moveTo>
                      <a:pt x="63" y="28"/>
                    </a:moveTo>
                    <a:cubicBezTo>
                      <a:pt x="67" y="28"/>
                      <a:pt x="67" y="28"/>
                      <a:pt x="67" y="28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8"/>
                      <a:pt x="63" y="28"/>
                      <a:pt x="63" y="28"/>
                    </a:cubicBezTo>
                    <a:close/>
                    <a:moveTo>
                      <a:pt x="69" y="28"/>
                    </a:moveTo>
                    <a:cubicBezTo>
                      <a:pt x="74" y="28"/>
                      <a:pt x="74" y="28"/>
                      <a:pt x="74" y="28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69" y="24"/>
                      <a:pt x="69" y="24"/>
                      <a:pt x="69" y="24"/>
                    </a:cubicBezTo>
                    <a:cubicBezTo>
                      <a:pt x="69" y="28"/>
                      <a:pt x="69" y="28"/>
                      <a:pt x="69" y="28"/>
                    </a:cubicBezTo>
                    <a:close/>
                    <a:moveTo>
                      <a:pt x="76" y="28"/>
                    </a:move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9" y="36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79" y="36"/>
                      <a:pt x="79" y="36"/>
                      <a:pt x="79" y="36"/>
                    </a:cubicBezTo>
                    <a:close/>
                    <a:moveTo>
                      <a:pt x="68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6"/>
                      <a:pt x="68" y="36"/>
                      <a:pt x="68" y="36"/>
                    </a:cubicBezTo>
                    <a:close/>
                    <a:moveTo>
                      <a:pt x="23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4"/>
                      <a:pt x="23" y="14"/>
                      <a:pt x="23" y="14"/>
                    </a:cubicBezTo>
                    <a:close/>
                    <a:moveTo>
                      <a:pt x="26" y="22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26" y="22"/>
                      <a:pt x="26" y="22"/>
                      <a:pt x="26" y="22"/>
                    </a:cubicBezTo>
                    <a:close/>
                    <a:moveTo>
                      <a:pt x="36" y="22"/>
                    </a:moveTo>
                    <a:cubicBezTo>
                      <a:pt x="36" y="18"/>
                      <a:pt x="36" y="18"/>
                      <a:pt x="36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36" y="22"/>
                      <a:pt x="36" y="22"/>
                      <a:pt x="36" y="22"/>
                    </a:cubicBezTo>
                    <a:close/>
                    <a:moveTo>
                      <a:pt x="46" y="22"/>
                    </a:moveTo>
                    <a:cubicBezTo>
                      <a:pt x="46" y="18"/>
                      <a:pt x="46" y="18"/>
                      <a:pt x="46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46" y="22"/>
                      <a:pt x="46" y="22"/>
                      <a:pt x="46" y="22"/>
                    </a:cubicBezTo>
                    <a:close/>
                    <a:moveTo>
                      <a:pt x="57" y="59"/>
                    </a:moveTo>
                    <a:cubicBezTo>
                      <a:pt x="64" y="59"/>
                      <a:pt x="64" y="59"/>
                      <a:pt x="64" y="59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57" y="53"/>
                      <a:pt x="57" y="53"/>
                      <a:pt x="57" y="53"/>
                    </a:cubicBezTo>
                    <a:cubicBezTo>
                      <a:pt x="57" y="59"/>
                      <a:pt x="57" y="59"/>
                      <a:pt x="57" y="59"/>
                    </a:cubicBezTo>
                    <a:close/>
                    <a:moveTo>
                      <a:pt x="65" y="59"/>
                    </a:moveTo>
                    <a:cubicBezTo>
                      <a:pt x="68" y="59"/>
                      <a:pt x="68" y="59"/>
                      <a:pt x="68" y="59"/>
                    </a:cubicBezTo>
                    <a:cubicBezTo>
                      <a:pt x="68" y="53"/>
                      <a:pt x="68" y="53"/>
                      <a:pt x="68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57" y="1"/>
                    </a:moveTo>
                    <a:cubicBezTo>
                      <a:pt x="57" y="9"/>
                      <a:pt x="57" y="9"/>
                      <a:pt x="57" y="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7" y="1"/>
                      <a:pt x="57" y="1"/>
                      <a:pt x="57" y="1"/>
                    </a:cubicBezTo>
                    <a:close/>
                    <a:moveTo>
                      <a:pt x="24" y="16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24" y="16"/>
                      <a:pt x="24" y="16"/>
                      <a:pt x="24" y="16"/>
                    </a:cubicBezTo>
                    <a:close/>
                    <a:moveTo>
                      <a:pt x="32" y="16"/>
                    </a:moveTo>
                    <a:cubicBezTo>
                      <a:pt x="32" y="10"/>
                      <a:pt x="32" y="10"/>
                      <a:pt x="32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2" y="16"/>
                      <a:pt x="32" y="16"/>
                      <a:pt x="32" y="16"/>
                    </a:cubicBezTo>
                    <a:close/>
                    <a:moveTo>
                      <a:pt x="41" y="16"/>
                    </a:moveTo>
                    <a:cubicBezTo>
                      <a:pt x="41" y="10"/>
                      <a:pt x="41" y="10"/>
                      <a:pt x="41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1" y="16"/>
                      <a:pt x="41" y="16"/>
                      <a:pt x="41" y="16"/>
                    </a:cubicBezTo>
                    <a:close/>
                    <a:moveTo>
                      <a:pt x="51" y="16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1" y="16"/>
                      <a:pt x="51" y="16"/>
                      <a:pt x="51" y="16"/>
                    </a:cubicBezTo>
                    <a:close/>
                    <a:moveTo>
                      <a:pt x="68" y="52"/>
                    </a:moveTo>
                    <a:cubicBezTo>
                      <a:pt x="68" y="46"/>
                      <a:pt x="68" y="46"/>
                      <a:pt x="68" y="46"/>
                    </a:cubicBezTo>
                    <a:cubicBezTo>
                      <a:pt x="62" y="46"/>
                      <a:pt x="62" y="46"/>
                      <a:pt x="62" y="46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68" y="52"/>
                      <a:pt x="68" y="52"/>
                      <a:pt x="68" y="52"/>
                    </a:cubicBezTo>
                    <a:close/>
                    <a:moveTo>
                      <a:pt x="68" y="45"/>
                    </a:moveTo>
                    <a:cubicBezTo>
                      <a:pt x="68" y="41"/>
                      <a:pt x="68" y="41"/>
                      <a:pt x="68" y="41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68" y="45"/>
                      <a:pt x="68" y="45"/>
                      <a:pt x="68" y="45"/>
                    </a:cubicBezTo>
                    <a:close/>
                    <a:moveTo>
                      <a:pt x="61" y="46"/>
                    </a:moveTo>
                    <a:cubicBezTo>
                      <a:pt x="61" y="52"/>
                      <a:pt x="61" y="52"/>
                      <a:pt x="61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61" y="46"/>
                      <a:pt x="61" y="46"/>
                      <a:pt x="61" y="46"/>
                    </a:cubicBezTo>
                    <a:close/>
                    <a:moveTo>
                      <a:pt x="64" y="41"/>
                    </a:moveTo>
                    <a:cubicBezTo>
                      <a:pt x="64" y="45"/>
                      <a:pt x="64" y="45"/>
                      <a:pt x="64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1"/>
                      <a:pt x="57" y="41"/>
                      <a:pt x="57" y="41"/>
                    </a:cubicBezTo>
                    <a:cubicBezTo>
                      <a:pt x="64" y="41"/>
                      <a:pt x="64" y="41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Freeform 20"/>
              <p:cNvSpPr>
                <a:spLocks noEditPoints="1"/>
              </p:cNvSpPr>
              <p:nvPr/>
            </p:nvSpPr>
            <p:spPr bwMode="auto">
              <a:xfrm>
                <a:off x="4348163" y="1792288"/>
                <a:ext cx="441325" cy="260350"/>
              </a:xfrm>
              <a:custGeom>
                <a:avLst/>
                <a:gdLst>
                  <a:gd name="T0" fmla="*/ 97 w 278"/>
                  <a:gd name="T1" fmla="*/ 0 h 164"/>
                  <a:gd name="T2" fmla="*/ 0 w 278"/>
                  <a:gd name="T3" fmla="*/ 7 h 164"/>
                  <a:gd name="T4" fmla="*/ 0 w 278"/>
                  <a:gd name="T5" fmla="*/ 0 h 164"/>
                  <a:gd name="T6" fmla="*/ 278 w 278"/>
                  <a:gd name="T7" fmla="*/ 0 h 164"/>
                  <a:gd name="T8" fmla="*/ 180 w 278"/>
                  <a:gd name="T9" fmla="*/ 7 h 164"/>
                  <a:gd name="T10" fmla="*/ 180 w 278"/>
                  <a:gd name="T11" fmla="*/ 0 h 164"/>
                  <a:gd name="T12" fmla="*/ 45 w 278"/>
                  <a:gd name="T13" fmla="*/ 59 h 164"/>
                  <a:gd name="T14" fmla="*/ 2 w 278"/>
                  <a:gd name="T15" fmla="*/ 64 h 164"/>
                  <a:gd name="T16" fmla="*/ 2 w 278"/>
                  <a:gd name="T17" fmla="*/ 59 h 164"/>
                  <a:gd name="T18" fmla="*/ 275 w 278"/>
                  <a:gd name="T19" fmla="*/ 59 h 164"/>
                  <a:gd name="T20" fmla="*/ 232 w 278"/>
                  <a:gd name="T21" fmla="*/ 64 h 164"/>
                  <a:gd name="T22" fmla="*/ 232 w 278"/>
                  <a:gd name="T23" fmla="*/ 59 h 164"/>
                  <a:gd name="T24" fmla="*/ 69 w 278"/>
                  <a:gd name="T25" fmla="*/ 102 h 164"/>
                  <a:gd name="T26" fmla="*/ 7 w 278"/>
                  <a:gd name="T27" fmla="*/ 109 h 164"/>
                  <a:gd name="T28" fmla="*/ 7 w 278"/>
                  <a:gd name="T29" fmla="*/ 102 h 164"/>
                  <a:gd name="T30" fmla="*/ 164 w 278"/>
                  <a:gd name="T31" fmla="*/ 102 h 164"/>
                  <a:gd name="T32" fmla="*/ 114 w 278"/>
                  <a:gd name="T33" fmla="*/ 109 h 164"/>
                  <a:gd name="T34" fmla="*/ 114 w 278"/>
                  <a:gd name="T35" fmla="*/ 102 h 164"/>
                  <a:gd name="T36" fmla="*/ 270 w 278"/>
                  <a:gd name="T37" fmla="*/ 102 h 164"/>
                  <a:gd name="T38" fmla="*/ 206 w 278"/>
                  <a:gd name="T39" fmla="*/ 109 h 164"/>
                  <a:gd name="T40" fmla="*/ 206 w 278"/>
                  <a:gd name="T41" fmla="*/ 102 h 164"/>
                  <a:gd name="T42" fmla="*/ 81 w 278"/>
                  <a:gd name="T43" fmla="*/ 159 h 164"/>
                  <a:gd name="T44" fmla="*/ 111 w 278"/>
                  <a:gd name="T45" fmla="*/ 133 h 164"/>
                  <a:gd name="T46" fmla="*/ 114 w 278"/>
                  <a:gd name="T47" fmla="*/ 133 h 164"/>
                  <a:gd name="T48" fmla="*/ 185 w 278"/>
                  <a:gd name="T49" fmla="*/ 159 h 164"/>
                  <a:gd name="T50" fmla="*/ 164 w 278"/>
                  <a:gd name="T51" fmla="*/ 131 h 164"/>
                  <a:gd name="T52" fmla="*/ 164 w 278"/>
                  <a:gd name="T53" fmla="*/ 133 h 164"/>
                  <a:gd name="T54" fmla="*/ 166 w 278"/>
                  <a:gd name="T55" fmla="*/ 133 h 164"/>
                  <a:gd name="T56" fmla="*/ 194 w 278"/>
                  <a:gd name="T57" fmla="*/ 159 h 164"/>
                  <a:gd name="T58" fmla="*/ 261 w 278"/>
                  <a:gd name="T59" fmla="*/ 164 h 164"/>
                  <a:gd name="T60" fmla="*/ 16 w 278"/>
                  <a:gd name="T61" fmla="*/ 159 h 164"/>
                  <a:gd name="T62" fmla="*/ 114 w 278"/>
                  <a:gd name="T63" fmla="*/ 131 h 164"/>
                  <a:gd name="T64" fmla="*/ 114 w 278"/>
                  <a:gd name="T65" fmla="*/ 133 h 164"/>
                  <a:gd name="T66" fmla="*/ 114 w 278"/>
                  <a:gd name="T67" fmla="*/ 13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8" h="164">
                    <a:moveTo>
                      <a:pt x="0" y="0"/>
                    </a:moveTo>
                    <a:lnTo>
                      <a:pt x="97" y="0"/>
                    </a:lnTo>
                    <a:lnTo>
                      <a:pt x="9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80" y="0"/>
                    </a:moveTo>
                    <a:lnTo>
                      <a:pt x="278" y="0"/>
                    </a:lnTo>
                    <a:lnTo>
                      <a:pt x="278" y="7"/>
                    </a:lnTo>
                    <a:lnTo>
                      <a:pt x="180" y="7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  <a:moveTo>
                      <a:pt x="2" y="59"/>
                    </a:moveTo>
                    <a:lnTo>
                      <a:pt x="45" y="59"/>
                    </a:lnTo>
                    <a:lnTo>
                      <a:pt x="45" y="64"/>
                    </a:lnTo>
                    <a:lnTo>
                      <a:pt x="2" y="64"/>
                    </a:lnTo>
                    <a:lnTo>
                      <a:pt x="2" y="59"/>
                    </a:lnTo>
                    <a:lnTo>
                      <a:pt x="2" y="59"/>
                    </a:lnTo>
                    <a:close/>
                    <a:moveTo>
                      <a:pt x="232" y="59"/>
                    </a:moveTo>
                    <a:lnTo>
                      <a:pt x="275" y="59"/>
                    </a:lnTo>
                    <a:lnTo>
                      <a:pt x="275" y="64"/>
                    </a:lnTo>
                    <a:lnTo>
                      <a:pt x="232" y="64"/>
                    </a:lnTo>
                    <a:lnTo>
                      <a:pt x="232" y="59"/>
                    </a:lnTo>
                    <a:lnTo>
                      <a:pt x="232" y="59"/>
                    </a:lnTo>
                    <a:close/>
                    <a:moveTo>
                      <a:pt x="7" y="102"/>
                    </a:moveTo>
                    <a:lnTo>
                      <a:pt x="69" y="102"/>
                    </a:lnTo>
                    <a:lnTo>
                      <a:pt x="69" y="109"/>
                    </a:lnTo>
                    <a:lnTo>
                      <a:pt x="7" y="109"/>
                    </a:lnTo>
                    <a:lnTo>
                      <a:pt x="7" y="102"/>
                    </a:lnTo>
                    <a:lnTo>
                      <a:pt x="7" y="102"/>
                    </a:lnTo>
                    <a:close/>
                    <a:moveTo>
                      <a:pt x="114" y="102"/>
                    </a:moveTo>
                    <a:lnTo>
                      <a:pt x="164" y="102"/>
                    </a:lnTo>
                    <a:lnTo>
                      <a:pt x="164" y="109"/>
                    </a:lnTo>
                    <a:lnTo>
                      <a:pt x="114" y="109"/>
                    </a:lnTo>
                    <a:lnTo>
                      <a:pt x="114" y="102"/>
                    </a:lnTo>
                    <a:lnTo>
                      <a:pt x="114" y="102"/>
                    </a:lnTo>
                    <a:close/>
                    <a:moveTo>
                      <a:pt x="206" y="102"/>
                    </a:moveTo>
                    <a:lnTo>
                      <a:pt x="270" y="102"/>
                    </a:lnTo>
                    <a:lnTo>
                      <a:pt x="270" y="109"/>
                    </a:lnTo>
                    <a:lnTo>
                      <a:pt x="206" y="109"/>
                    </a:lnTo>
                    <a:lnTo>
                      <a:pt x="206" y="102"/>
                    </a:lnTo>
                    <a:lnTo>
                      <a:pt x="206" y="102"/>
                    </a:lnTo>
                    <a:close/>
                    <a:moveTo>
                      <a:pt x="16" y="159"/>
                    </a:moveTo>
                    <a:lnTo>
                      <a:pt x="81" y="159"/>
                    </a:lnTo>
                    <a:lnTo>
                      <a:pt x="107" y="133"/>
                    </a:lnTo>
                    <a:lnTo>
                      <a:pt x="111" y="133"/>
                    </a:lnTo>
                    <a:lnTo>
                      <a:pt x="111" y="133"/>
                    </a:lnTo>
                    <a:lnTo>
                      <a:pt x="114" y="133"/>
                    </a:lnTo>
                    <a:lnTo>
                      <a:pt x="88" y="159"/>
                    </a:lnTo>
                    <a:lnTo>
                      <a:pt x="185" y="159"/>
                    </a:lnTo>
                    <a:lnTo>
                      <a:pt x="159" y="131"/>
                    </a:lnTo>
                    <a:lnTo>
                      <a:pt x="164" y="131"/>
                    </a:lnTo>
                    <a:lnTo>
                      <a:pt x="164" y="133"/>
                    </a:lnTo>
                    <a:lnTo>
                      <a:pt x="164" y="133"/>
                    </a:lnTo>
                    <a:lnTo>
                      <a:pt x="166" y="133"/>
                    </a:lnTo>
                    <a:lnTo>
                      <a:pt x="166" y="133"/>
                    </a:lnTo>
                    <a:lnTo>
                      <a:pt x="168" y="133"/>
                    </a:lnTo>
                    <a:lnTo>
                      <a:pt x="194" y="159"/>
                    </a:lnTo>
                    <a:lnTo>
                      <a:pt x="261" y="159"/>
                    </a:lnTo>
                    <a:lnTo>
                      <a:pt x="261" y="164"/>
                    </a:lnTo>
                    <a:lnTo>
                      <a:pt x="16" y="164"/>
                    </a:lnTo>
                    <a:lnTo>
                      <a:pt x="16" y="159"/>
                    </a:lnTo>
                    <a:lnTo>
                      <a:pt x="16" y="159"/>
                    </a:lnTo>
                    <a:close/>
                    <a:moveTo>
                      <a:pt x="114" y="131"/>
                    </a:moveTo>
                    <a:lnTo>
                      <a:pt x="116" y="131"/>
                    </a:lnTo>
                    <a:lnTo>
                      <a:pt x="114" y="133"/>
                    </a:lnTo>
                    <a:lnTo>
                      <a:pt x="114" y="131"/>
                    </a:lnTo>
                    <a:lnTo>
                      <a:pt x="114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Freeform 21"/>
              <p:cNvSpPr>
                <a:spLocks noEditPoints="1"/>
              </p:cNvSpPr>
              <p:nvPr/>
            </p:nvSpPr>
            <p:spPr bwMode="auto">
              <a:xfrm>
                <a:off x="4295776" y="1660525"/>
                <a:ext cx="546100" cy="508000"/>
              </a:xfrm>
              <a:custGeom>
                <a:avLst/>
                <a:gdLst>
                  <a:gd name="T0" fmla="*/ 31 w 145"/>
                  <a:gd name="T1" fmla="*/ 0 h 135"/>
                  <a:gd name="T2" fmla="*/ 0 w 145"/>
                  <a:gd name="T3" fmla="*/ 27 h 135"/>
                  <a:gd name="T4" fmla="*/ 14 w 145"/>
                  <a:gd name="T5" fmla="*/ 45 h 135"/>
                  <a:gd name="T6" fmla="*/ 14 w 145"/>
                  <a:gd name="T7" fmla="*/ 63 h 135"/>
                  <a:gd name="T8" fmla="*/ 33 w 145"/>
                  <a:gd name="T9" fmla="*/ 116 h 135"/>
                  <a:gd name="T10" fmla="*/ 61 w 145"/>
                  <a:gd name="T11" fmla="*/ 125 h 135"/>
                  <a:gd name="T12" fmla="*/ 73 w 145"/>
                  <a:gd name="T13" fmla="*/ 135 h 135"/>
                  <a:gd name="T14" fmla="*/ 83 w 145"/>
                  <a:gd name="T15" fmla="*/ 126 h 135"/>
                  <a:gd name="T16" fmla="*/ 112 w 145"/>
                  <a:gd name="T17" fmla="*/ 116 h 135"/>
                  <a:gd name="T18" fmla="*/ 131 w 145"/>
                  <a:gd name="T19" fmla="*/ 63 h 135"/>
                  <a:gd name="T20" fmla="*/ 131 w 145"/>
                  <a:gd name="T21" fmla="*/ 46 h 135"/>
                  <a:gd name="T22" fmla="*/ 145 w 145"/>
                  <a:gd name="T23" fmla="*/ 27 h 135"/>
                  <a:gd name="T24" fmla="*/ 115 w 145"/>
                  <a:gd name="T25" fmla="*/ 0 h 135"/>
                  <a:gd name="T26" fmla="*/ 73 w 145"/>
                  <a:gd name="T27" fmla="*/ 14 h 135"/>
                  <a:gd name="T28" fmla="*/ 31 w 145"/>
                  <a:gd name="T29" fmla="*/ 0 h 135"/>
                  <a:gd name="T30" fmla="*/ 31 w 145"/>
                  <a:gd name="T31" fmla="*/ 4 h 135"/>
                  <a:gd name="T32" fmla="*/ 6 w 145"/>
                  <a:gd name="T33" fmla="*/ 26 h 135"/>
                  <a:gd name="T34" fmla="*/ 16 w 145"/>
                  <a:gd name="T35" fmla="*/ 38 h 135"/>
                  <a:gd name="T36" fmla="*/ 17 w 145"/>
                  <a:gd name="T37" fmla="*/ 51 h 135"/>
                  <a:gd name="T38" fmla="*/ 17 w 145"/>
                  <a:gd name="T39" fmla="*/ 64 h 135"/>
                  <a:gd name="T40" fmla="*/ 34 w 145"/>
                  <a:gd name="T41" fmla="*/ 113 h 135"/>
                  <a:gd name="T42" fmla="*/ 60 w 145"/>
                  <a:gd name="T43" fmla="*/ 122 h 135"/>
                  <a:gd name="T44" fmla="*/ 73 w 145"/>
                  <a:gd name="T45" fmla="*/ 130 h 135"/>
                  <a:gd name="T46" fmla="*/ 83 w 145"/>
                  <a:gd name="T47" fmla="*/ 123 h 135"/>
                  <a:gd name="T48" fmla="*/ 111 w 145"/>
                  <a:gd name="T49" fmla="*/ 113 h 135"/>
                  <a:gd name="T50" fmla="*/ 128 w 145"/>
                  <a:gd name="T51" fmla="*/ 63 h 135"/>
                  <a:gd name="T52" fmla="*/ 128 w 145"/>
                  <a:gd name="T53" fmla="*/ 52 h 135"/>
                  <a:gd name="T54" fmla="*/ 129 w 145"/>
                  <a:gd name="T55" fmla="*/ 38 h 135"/>
                  <a:gd name="T56" fmla="*/ 139 w 145"/>
                  <a:gd name="T57" fmla="*/ 26 h 135"/>
                  <a:gd name="T58" fmla="*/ 114 w 145"/>
                  <a:gd name="T59" fmla="*/ 4 h 135"/>
                  <a:gd name="T60" fmla="*/ 73 w 145"/>
                  <a:gd name="T61" fmla="*/ 16 h 135"/>
                  <a:gd name="T62" fmla="*/ 31 w 145"/>
                  <a:gd name="T6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5">
                    <a:moveTo>
                      <a:pt x="31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9" y="28"/>
                      <a:pt x="14" y="37"/>
                      <a:pt x="14" y="45"/>
                    </a:cubicBezTo>
                    <a:cubicBezTo>
                      <a:pt x="14" y="63"/>
                      <a:pt x="14" y="63"/>
                      <a:pt x="14" y="63"/>
                    </a:cubicBezTo>
                    <a:cubicBezTo>
                      <a:pt x="14" y="80"/>
                      <a:pt x="15" y="109"/>
                      <a:pt x="33" y="116"/>
                    </a:cubicBezTo>
                    <a:cubicBezTo>
                      <a:pt x="36" y="117"/>
                      <a:pt x="53" y="121"/>
                      <a:pt x="61" y="125"/>
                    </a:cubicBezTo>
                    <a:cubicBezTo>
                      <a:pt x="70" y="130"/>
                      <a:pt x="71" y="135"/>
                      <a:pt x="73" y="135"/>
                    </a:cubicBezTo>
                    <a:cubicBezTo>
                      <a:pt x="74" y="134"/>
                      <a:pt x="76" y="130"/>
                      <a:pt x="83" y="126"/>
                    </a:cubicBezTo>
                    <a:cubicBezTo>
                      <a:pt x="92" y="122"/>
                      <a:pt x="107" y="118"/>
                      <a:pt x="112" y="116"/>
                    </a:cubicBezTo>
                    <a:cubicBezTo>
                      <a:pt x="130" y="109"/>
                      <a:pt x="131" y="80"/>
                      <a:pt x="131" y="63"/>
                    </a:cubicBezTo>
                    <a:cubicBezTo>
                      <a:pt x="131" y="46"/>
                      <a:pt x="131" y="46"/>
                      <a:pt x="131" y="46"/>
                    </a:cubicBezTo>
                    <a:cubicBezTo>
                      <a:pt x="131" y="38"/>
                      <a:pt x="136" y="28"/>
                      <a:pt x="145" y="27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00" y="9"/>
                      <a:pt x="90" y="13"/>
                      <a:pt x="73" y="14"/>
                    </a:cubicBezTo>
                    <a:cubicBezTo>
                      <a:pt x="55" y="14"/>
                      <a:pt x="45" y="10"/>
                      <a:pt x="31" y="0"/>
                    </a:cubicBezTo>
                    <a:close/>
                    <a:moveTo>
                      <a:pt x="31" y="4"/>
                    </a:move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13" y="29"/>
                      <a:pt x="16" y="38"/>
                    </a:cubicBezTo>
                    <a:cubicBezTo>
                      <a:pt x="17" y="42"/>
                      <a:pt x="17" y="47"/>
                      <a:pt x="17" y="51"/>
                    </a:cubicBezTo>
                    <a:cubicBezTo>
                      <a:pt x="17" y="56"/>
                      <a:pt x="17" y="60"/>
                      <a:pt x="17" y="64"/>
                    </a:cubicBezTo>
                    <a:cubicBezTo>
                      <a:pt x="17" y="79"/>
                      <a:pt x="18" y="106"/>
                      <a:pt x="34" y="113"/>
                    </a:cubicBezTo>
                    <a:cubicBezTo>
                      <a:pt x="37" y="115"/>
                      <a:pt x="53" y="118"/>
                      <a:pt x="60" y="122"/>
                    </a:cubicBezTo>
                    <a:cubicBezTo>
                      <a:pt x="70" y="126"/>
                      <a:pt x="72" y="130"/>
                      <a:pt x="73" y="130"/>
                    </a:cubicBezTo>
                    <a:cubicBezTo>
                      <a:pt x="74" y="129"/>
                      <a:pt x="76" y="126"/>
                      <a:pt x="83" y="123"/>
                    </a:cubicBezTo>
                    <a:cubicBezTo>
                      <a:pt x="91" y="119"/>
                      <a:pt x="106" y="115"/>
                      <a:pt x="111" y="113"/>
                    </a:cubicBezTo>
                    <a:cubicBezTo>
                      <a:pt x="127" y="107"/>
                      <a:pt x="127" y="79"/>
                      <a:pt x="128" y="63"/>
                    </a:cubicBezTo>
                    <a:cubicBezTo>
                      <a:pt x="128" y="52"/>
                      <a:pt x="128" y="52"/>
                      <a:pt x="128" y="52"/>
                    </a:cubicBezTo>
                    <a:cubicBezTo>
                      <a:pt x="128" y="47"/>
                      <a:pt x="127" y="43"/>
                      <a:pt x="129" y="38"/>
                    </a:cubicBezTo>
                    <a:cubicBezTo>
                      <a:pt x="131" y="33"/>
                      <a:pt x="134" y="28"/>
                      <a:pt x="139" y="26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00" y="13"/>
                      <a:pt x="90" y="16"/>
                      <a:pt x="73" y="16"/>
                    </a:cubicBezTo>
                    <a:cubicBezTo>
                      <a:pt x="56" y="16"/>
                      <a:pt x="45" y="13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Freeform 22"/>
              <p:cNvSpPr>
                <a:spLocks noEditPoints="1"/>
              </p:cNvSpPr>
              <p:nvPr/>
            </p:nvSpPr>
            <p:spPr bwMode="auto">
              <a:xfrm>
                <a:off x="4373563" y="1701800"/>
                <a:ext cx="388938" cy="430213"/>
              </a:xfrm>
              <a:custGeom>
                <a:avLst/>
                <a:gdLst>
                  <a:gd name="T0" fmla="*/ 226 w 245"/>
                  <a:gd name="T1" fmla="*/ 17 h 271"/>
                  <a:gd name="T2" fmla="*/ 233 w 245"/>
                  <a:gd name="T3" fmla="*/ 31 h 271"/>
                  <a:gd name="T4" fmla="*/ 219 w 245"/>
                  <a:gd name="T5" fmla="*/ 40 h 271"/>
                  <a:gd name="T6" fmla="*/ 207 w 245"/>
                  <a:gd name="T7" fmla="*/ 31 h 271"/>
                  <a:gd name="T8" fmla="*/ 212 w 245"/>
                  <a:gd name="T9" fmla="*/ 17 h 271"/>
                  <a:gd name="T10" fmla="*/ 219 w 245"/>
                  <a:gd name="T11" fmla="*/ 0 h 271"/>
                  <a:gd name="T12" fmla="*/ 131 w 245"/>
                  <a:gd name="T13" fmla="*/ 240 h 271"/>
                  <a:gd name="T14" fmla="*/ 136 w 245"/>
                  <a:gd name="T15" fmla="*/ 254 h 271"/>
                  <a:gd name="T16" fmla="*/ 121 w 245"/>
                  <a:gd name="T17" fmla="*/ 263 h 271"/>
                  <a:gd name="T18" fmla="*/ 110 w 245"/>
                  <a:gd name="T19" fmla="*/ 254 h 271"/>
                  <a:gd name="T20" fmla="*/ 114 w 245"/>
                  <a:gd name="T21" fmla="*/ 240 h 271"/>
                  <a:gd name="T22" fmla="*/ 121 w 245"/>
                  <a:gd name="T23" fmla="*/ 223 h 271"/>
                  <a:gd name="T24" fmla="*/ 126 w 245"/>
                  <a:gd name="T25" fmla="*/ 242 h 271"/>
                  <a:gd name="T26" fmla="*/ 129 w 245"/>
                  <a:gd name="T27" fmla="*/ 252 h 271"/>
                  <a:gd name="T28" fmla="*/ 121 w 245"/>
                  <a:gd name="T29" fmla="*/ 256 h 271"/>
                  <a:gd name="T30" fmla="*/ 114 w 245"/>
                  <a:gd name="T31" fmla="*/ 252 h 271"/>
                  <a:gd name="T32" fmla="*/ 117 w 245"/>
                  <a:gd name="T33" fmla="*/ 242 h 271"/>
                  <a:gd name="T34" fmla="*/ 121 w 245"/>
                  <a:gd name="T35" fmla="*/ 235 h 271"/>
                  <a:gd name="T36" fmla="*/ 34 w 245"/>
                  <a:gd name="T37" fmla="*/ 17 h 271"/>
                  <a:gd name="T38" fmla="*/ 38 w 245"/>
                  <a:gd name="T39" fmla="*/ 31 h 271"/>
                  <a:gd name="T40" fmla="*/ 27 w 245"/>
                  <a:gd name="T41" fmla="*/ 40 h 271"/>
                  <a:gd name="T42" fmla="*/ 15 w 245"/>
                  <a:gd name="T43" fmla="*/ 31 h 271"/>
                  <a:gd name="T44" fmla="*/ 19 w 245"/>
                  <a:gd name="T45" fmla="*/ 17 h 271"/>
                  <a:gd name="T46" fmla="*/ 27 w 245"/>
                  <a:gd name="T47" fmla="*/ 0 h 271"/>
                  <a:gd name="T48" fmla="*/ 31 w 245"/>
                  <a:gd name="T49" fmla="*/ 22 h 271"/>
                  <a:gd name="T50" fmla="*/ 34 w 245"/>
                  <a:gd name="T51" fmla="*/ 29 h 271"/>
                  <a:gd name="T52" fmla="*/ 27 w 245"/>
                  <a:gd name="T53" fmla="*/ 33 h 271"/>
                  <a:gd name="T54" fmla="*/ 19 w 245"/>
                  <a:gd name="T55" fmla="*/ 29 h 271"/>
                  <a:gd name="T56" fmla="*/ 22 w 245"/>
                  <a:gd name="T57" fmla="*/ 22 h 271"/>
                  <a:gd name="T58" fmla="*/ 27 w 245"/>
                  <a:gd name="T59" fmla="*/ 12 h 271"/>
                  <a:gd name="T60" fmla="*/ 224 w 245"/>
                  <a:gd name="T61" fmla="*/ 22 h 271"/>
                  <a:gd name="T62" fmla="*/ 226 w 245"/>
                  <a:gd name="T63" fmla="*/ 29 h 271"/>
                  <a:gd name="T64" fmla="*/ 219 w 245"/>
                  <a:gd name="T65" fmla="*/ 33 h 271"/>
                  <a:gd name="T66" fmla="*/ 212 w 245"/>
                  <a:gd name="T67" fmla="*/ 29 h 271"/>
                  <a:gd name="T68" fmla="*/ 214 w 245"/>
                  <a:gd name="T69" fmla="*/ 22 h 271"/>
                  <a:gd name="T70" fmla="*/ 219 w 245"/>
                  <a:gd name="T71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45" h="271">
                    <a:moveTo>
                      <a:pt x="219" y="0"/>
                    </a:moveTo>
                    <a:lnTo>
                      <a:pt x="226" y="17"/>
                    </a:lnTo>
                    <a:lnTo>
                      <a:pt x="245" y="19"/>
                    </a:lnTo>
                    <a:lnTo>
                      <a:pt x="233" y="31"/>
                    </a:lnTo>
                    <a:lnTo>
                      <a:pt x="235" y="48"/>
                    </a:lnTo>
                    <a:lnTo>
                      <a:pt x="219" y="40"/>
                    </a:lnTo>
                    <a:lnTo>
                      <a:pt x="205" y="48"/>
                    </a:lnTo>
                    <a:lnTo>
                      <a:pt x="207" y="31"/>
                    </a:lnTo>
                    <a:lnTo>
                      <a:pt x="193" y="19"/>
                    </a:lnTo>
                    <a:lnTo>
                      <a:pt x="212" y="17"/>
                    </a:lnTo>
                    <a:lnTo>
                      <a:pt x="219" y="0"/>
                    </a:lnTo>
                    <a:lnTo>
                      <a:pt x="219" y="0"/>
                    </a:lnTo>
                    <a:close/>
                    <a:moveTo>
                      <a:pt x="121" y="223"/>
                    </a:moveTo>
                    <a:lnTo>
                      <a:pt x="131" y="240"/>
                    </a:lnTo>
                    <a:lnTo>
                      <a:pt x="148" y="242"/>
                    </a:lnTo>
                    <a:lnTo>
                      <a:pt x="136" y="254"/>
                    </a:lnTo>
                    <a:lnTo>
                      <a:pt x="138" y="271"/>
                    </a:lnTo>
                    <a:lnTo>
                      <a:pt x="121" y="263"/>
                    </a:lnTo>
                    <a:lnTo>
                      <a:pt x="107" y="271"/>
                    </a:lnTo>
                    <a:lnTo>
                      <a:pt x="110" y="254"/>
                    </a:lnTo>
                    <a:lnTo>
                      <a:pt x="98" y="242"/>
                    </a:lnTo>
                    <a:lnTo>
                      <a:pt x="114" y="240"/>
                    </a:lnTo>
                    <a:lnTo>
                      <a:pt x="121" y="223"/>
                    </a:lnTo>
                    <a:lnTo>
                      <a:pt x="121" y="223"/>
                    </a:lnTo>
                    <a:close/>
                    <a:moveTo>
                      <a:pt x="121" y="235"/>
                    </a:moveTo>
                    <a:lnTo>
                      <a:pt x="126" y="242"/>
                    </a:lnTo>
                    <a:lnTo>
                      <a:pt x="136" y="244"/>
                    </a:lnTo>
                    <a:lnTo>
                      <a:pt x="129" y="252"/>
                    </a:lnTo>
                    <a:lnTo>
                      <a:pt x="131" y="261"/>
                    </a:lnTo>
                    <a:lnTo>
                      <a:pt x="121" y="256"/>
                    </a:lnTo>
                    <a:lnTo>
                      <a:pt x="112" y="261"/>
                    </a:lnTo>
                    <a:lnTo>
                      <a:pt x="114" y="252"/>
                    </a:lnTo>
                    <a:lnTo>
                      <a:pt x="107" y="244"/>
                    </a:lnTo>
                    <a:lnTo>
                      <a:pt x="117" y="242"/>
                    </a:lnTo>
                    <a:lnTo>
                      <a:pt x="121" y="235"/>
                    </a:lnTo>
                    <a:lnTo>
                      <a:pt x="121" y="235"/>
                    </a:lnTo>
                    <a:close/>
                    <a:moveTo>
                      <a:pt x="27" y="0"/>
                    </a:moveTo>
                    <a:lnTo>
                      <a:pt x="34" y="17"/>
                    </a:lnTo>
                    <a:lnTo>
                      <a:pt x="53" y="19"/>
                    </a:lnTo>
                    <a:lnTo>
                      <a:pt x="38" y="31"/>
                    </a:lnTo>
                    <a:lnTo>
                      <a:pt x="41" y="48"/>
                    </a:lnTo>
                    <a:lnTo>
                      <a:pt x="27" y="40"/>
                    </a:lnTo>
                    <a:lnTo>
                      <a:pt x="10" y="48"/>
                    </a:lnTo>
                    <a:lnTo>
                      <a:pt x="15" y="31"/>
                    </a:lnTo>
                    <a:lnTo>
                      <a:pt x="0" y="19"/>
                    </a:lnTo>
                    <a:lnTo>
                      <a:pt x="19" y="17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  <a:moveTo>
                      <a:pt x="27" y="12"/>
                    </a:moveTo>
                    <a:lnTo>
                      <a:pt x="31" y="22"/>
                    </a:lnTo>
                    <a:lnTo>
                      <a:pt x="41" y="22"/>
                    </a:lnTo>
                    <a:lnTo>
                      <a:pt x="34" y="29"/>
                    </a:lnTo>
                    <a:lnTo>
                      <a:pt x="36" y="38"/>
                    </a:lnTo>
                    <a:lnTo>
                      <a:pt x="27" y="33"/>
                    </a:lnTo>
                    <a:lnTo>
                      <a:pt x="17" y="38"/>
                    </a:lnTo>
                    <a:lnTo>
                      <a:pt x="19" y="29"/>
                    </a:lnTo>
                    <a:lnTo>
                      <a:pt x="12" y="22"/>
                    </a:lnTo>
                    <a:lnTo>
                      <a:pt x="22" y="22"/>
                    </a:lnTo>
                    <a:lnTo>
                      <a:pt x="27" y="12"/>
                    </a:lnTo>
                    <a:lnTo>
                      <a:pt x="27" y="12"/>
                    </a:lnTo>
                    <a:close/>
                    <a:moveTo>
                      <a:pt x="219" y="12"/>
                    </a:moveTo>
                    <a:lnTo>
                      <a:pt x="224" y="22"/>
                    </a:lnTo>
                    <a:lnTo>
                      <a:pt x="233" y="22"/>
                    </a:lnTo>
                    <a:lnTo>
                      <a:pt x="226" y="29"/>
                    </a:lnTo>
                    <a:lnTo>
                      <a:pt x="228" y="38"/>
                    </a:lnTo>
                    <a:lnTo>
                      <a:pt x="219" y="33"/>
                    </a:lnTo>
                    <a:lnTo>
                      <a:pt x="209" y="38"/>
                    </a:lnTo>
                    <a:lnTo>
                      <a:pt x="212" y="29"/>
                    </a:lnTo>
                    <a:lnTo>
                      <a:pt x="205" y="22"/>
                    </a:lnTo>
                    <a:lnTo>
                      <a:pt x="214" y="22"/>
                    </a:lnTo>
                    <a:lnTo>
                      <a:pt x="219" y="12"/>
                    </a:lnTo>
                    <a:lnTo>
                      <a:pt x="21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Freeform 23"/>
              <p:cNvSpPr>
                <a:spLocks noEditPoints="1"/>
              </p:cNvSpPr>
              <p:nvPr/>
            </p:nvSpPr>
            <p:spPr bwMode="auto">
              <a:xfrm>
                <a:off x="4392613" y="2220913"/>
                <a:ext cx="350838" cy="79375"/>
              </a:xfrm>
              <a:custGeom>
                <a:avLst/>
                <a:gdLst>
                  <a:gd name="T0" fmla="*/ 11 w 93"/>
                  <a:gd name="T1" fmla="*/ 4 h 21"/>
                  <a:gd name="T2" fmla="*/ 11 w 93"/>
                  <a:gd name="T3" fmla="*/ 4 h 21"/>
                  <a:gd name="T4" fmla="*/ 11 w 93"/>
                  <a:gd name="T5" fmla="*/ 2 h 21"/>
                  <a:gd name="T6" fmla="*/ 29 w 93"/>
                  <a:gd name="T7" fmla="*/ 3 h 21"/>
                  <a:gd name="T8" fmla="*/ 28 w 93"/>
                  <a:gd name="T9" fmla="*/ 8 h 21"/>
                  <a:gd name="T10" fmla="*/ 38 w 93"/>
                  <a:gd name="T11" fmla="*/ 7 h 21"/>
                  <a:gd name="T12" fmla="*/ 37 w 93"/>
                  <a:gd name="T13" fmla="*/ 5 h 21"/>
                  <a:gd name="T14" fmla="*/ 33 w 93"/>
                  <a:gd name="T15" fmla="*/ 4 h 21"/>
                  <a:gd name="T16" fmla="*/ 39 w 93"/>
                  <a:gd name="T17" fmla="*/ 1 h 21"/>
                  <a:gd name="T18" fmla="*/ 63 w 93"/>
                  <a:gd name="T19" fmla="*/ 3 h 21"/>
                  <a:gd name="T20" fmla="*/ 65 w 93"/>
                  <a:gd name="T21" fmla="*/ 8 h 21"/>
                  <a:gd name="T22" fmla="*/ 71 w 93"/>
                  <a:gd name="T23" fmla="*/ 10 h 21"/>
                  <a:gd name="T24" fmla="*/ 65 w 93"/>
                  <a:gd name="T25" fmla="*/ 2 h 21"/>
                  <a:gd name="T26" fmla="*/ 88 w 93"/>
                  <a:gd name="T27" fmla="*/ 12 h 21"/>
                  <a:gd name="T28" fmla="*/ 87 w 93"/>
                  <a:gd name="T29" fmla="*/ 11 h 21"/>
                  <a:gd name="T30" fmla="*/ 87 w 93"/>
                  <a:gd name="T31" fmla="*/ 5 h 21"/>
                  <a:gd name="T32" fmla="*/ 83 w 93"/>
                  <a:gd name="T33" fmla="*/ 18 h 21"/>
                  <a:gd name="T34" fmla="*/ 80 w 93"/>
                  <a:gd name="T35" fmla="*/ 11 h 21"/>
                  <a:gd name="T36" fmla="*/ 78 w 93"/>
                  <a:gd name="T37" fmla="*/ 11 h 21"/>
                  <a:gd name="T38" fmla="*/ 75 w 93"/>
                  <a:gd name="T39" fmla="*/ 19 h 21"/>
                  <a:gd name="T40" fmla="*/ 93 w 93"/>
                  <a:gd name="T41" fmla="*/ 20 h 21"/>
                  <a:gd name="T42" fmla="*/ 85 w 93"/>
                  <a:gd name="T43" fmla="*/ 12 h 21"/>
                  <a:gd name="T44" fmla="*/ 55 w 93"/>
                  <a:gd name="T45" fmla="*/ 2 h 21"/>
                  <a:gd name="T46" fmla="*/ 50 w 93"/>
                  <a:gd name="T47" fmla="*/ 7 h 21"/>
                  <a:gd name="T48" fmla="*/ 50 w 93"/>
                  <a:gd name="T49" fmla="*/ 15 h 21"/>
                  <a:gd name="T50" fmla="*/ 57 w 93"/>
                  <a:gd name="T51" fmla="*/ 10 h 21"/>
                  <a:gd name="T52" fmla="*/ 53 w 93"/>
                  <a:gd name="T53" fmla="*/ 14 h 21"/>
                  <a:gd name="T54" fmla="*/ 57 w 93"/>
                  <a:gd name="T55" fmla="*/ 14 h 21"/>
                  <a:gd name="T56" fmla="*/ 57 w 93"/>
                  <a:gd name="T57" fmla="*/ 9 h 21"/>
                  <a:gd name="T58" fmla="*/ 55 w 93"/>
                  <a:gd name="T59" fmla="*/ 7 h 21"/>
                  <a:gd name="T60" fmla="*/ 62 w 93"/>
                  <a:gd name="T61" fmla="*/ 11 h 21"/>
                  <a:gd name="T62" fmla="*/ 62 w 93"/>
                  <a:gd name="T63" fmla="*/ 11 h 21"/>
                  <a:gd name="T64" fmla="*/ 62 w 93"/>
                  <a:gd name="T65" fmla="*/ 14 h 21"/>
                  <a:gd name="T66" fmla="*/ 39 w 93"/>
                  <a:gd name="T67" fmla="*/ 11 h 21"/>
                  <a:gd name="T68" fmla="*/ 36 w 93"/>
                  <a:gd name="T69" fmla="*/ 10 h 21"/>
                  <a:gd name="T70" fmla="*/ 34 w 93"/>
                  <a:gd name="T71" fmla="*/ 12 h 21"/>
                  <a:gd name="T72" fmla="*/ 34 w 93"/>
                  <a:gd name="T73" fmla="*/ 13 h 21"/>
                  <a:gd name="T74" fmla="*/ 26 w 93"/>
                  <a:gd name="T75" fmla="*/ 17 h 21"/>
                  <a:gd name="T76" fmla="*/ 44 w 93"/>
                  <a:gd name="T77" fmla="*/ 15 h 21"/>
                  <a:gd name="T78" fmla="*/ 35 w 93"/>
                  <a:gd name="T79" fmla="*/ 12 h 21"/>
                  <a:gd name="T80" fmla="*/ 7 w 93"/>
                  <a:gd name="T81" fmla="*/ 6 h 21"/>
                  <a:gd name="T82" fmla="*/ 12 w 93"/>
                  <a:gd name="T83" fmla="*/ 8 h 21"/>
                  <a:gd name="T84" fmla="*/ 10 w 93"/>
                  <a:gd name="T85" fmla="*/ 8 h 21"/>
                  <a:gd name="T86" fmla="*/ 13 w 93"/>
                  <a:gd name="T87" fmla="*/ 5 h 21"/>
                  <a:gd name="T88" fmla="*/ 5 w 93"/>
                  <a:gd name="T89" fmla="*/ 7 h 21"/>
                  <a:gd name="T90" fmla="*/ 6 w 93"/>
                  <a:gd name="T91" fmla="*/ 9 h 21"/>
                  <a:gd name="T92" fmla="*/ 4 w 93"/>
                  <a:gd name="T93" fmla="*/ 11 h 21"/>
                  <a:gd name="T94" fmla="*/ 8 w 93"/>
                  <a:gd name="T95" fmla="*/ 11 h 21"/>
                  <a:gd name="T96" fmla="*/ 0 w 93"/>
                  <a:gd name="T97" fmla="*/ 16 h 21"/>
                  <a:gd name="T98" fmla="*/ 18 w 93"/>
                  <a:gd name="T99" fmla="*/ 14 h 21"/>
                  <a:gd name="T100" fmla="*/ 14 w 93"/>
                  <a:gd name="T101" fmla="*/ 13 h 21"/>
                  <a:gd name="T102" fmla="*/ 12 w 93"/>
                  <a:gd name="T103" fmla="*/ 11 h 21"/>
                  <a:gd name="T104" fmla="*/ 10 w 93"/>
                  <a:gd name="T105" fmla="*/ 14 h 21"/>
                  <a:gd name="T106" fmla="*/ 14 w 93"/>
                  <a:gd name="T107" fmla="*/ 10 h 21"/>
                  <a:gd name="T108" fmla="*/ 10 w 93"/>
                  <a:gd name="T109" fmla="*/ 9 h 21"/>
                  <a:gd name="T110" fmla="*/ 6 w 93"/>
                  <a:gd name="T111" fmla="*/ 14 h 21"/>
                  <a:gd name="T112" fmla="*/ 7 w 93"/>
                  <a:gd name="T113" fmla="*/ 17 h 21"/>
                  <a:gd name="T114" fmla="*/ 7 w 93"/>
                  <a:gd name="T115" fmla="*/ 21 h 21"/>
                  <a:gd name="T116" fmla="*/ 14 w 93"/>
                  <a:gd name="T117" fmla="*/ 20 h 21"/>
                  <a:gd name="T118" fmla="*/ 15 w 93"/>
                  <a:gd name="T119" fmla="*/ 16 h 21"/>
                  <a:gd name="T120" fmla="*/ 12 w 93"/>
                  <a:gd name="T121" fmla="*/ 17 h 21"/>
                  <a:gd name="T122" fmla="*/ 7 w 93"/>
                  <a:gd name="T123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3" h="21">
                    <a:moveTo>
                      <a:pt x="11" y="2"/>
                    </a:moveTo>
                    <a:cubicBezTo>
                      <a:pt x="11" y="2"/>
                      <a:pt x="11" y="2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0" y="4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1" y="5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3" y="4"/>
                      <a:pt x="13" y="3"/>
                    </a:cubicBezTo>
                    <a:cubicBezTo>
                      <a:pt x="13" y="3"/>
                      <a:pt x="14" y="3"/>
                      <a:pt x="13" y="3"/>
                    </a:cubicBezTo>
                    <a:cubicBezTo>
                      <a:pt x="13" y="2"/>
                      <a:pt x="12" y="2"/>
                      <a:pt x="11" y="2"/>
                    </a:cubicBezTo>
                    <a:close/>
                    <a:moveTo>
                      <a:pt x="38" y="1"/>
                    </a:moveTo>
                    <a:cubicBezTo>
                      <a:pt x="38" y="1"/>
                      <a:pt x="38" y="1"/>
                      <a:pt x="37" y="1"/>
                    </a:cubicBezTo>
                    <a:cubicBezTo>
                      <a:pt x="36" y="1"/>
                      <a:pt x="33" y="2"/>
                      <a:pt x="29" y="2"/>
                    </a:cubicBezTo>
                    <a:cubicBezTo>
                      <a:pt x="28" y="2"/>
                      <a:pt x="28" y="3"/>
                      <a:pt x="29" y="3"/>
                    </a:cubicBezTo>
                    <a:cubicBezTo>
                      <a:pt x="30" y="3"/>
                      <a:pt x="31" y="3"/>
                      <a:pt x="32" y="3"/>
                    </a:cubicBezTo>
                    <a:cubicBezTo>
                      <a:pt x="32" y="3"/>
                      <a:pt x="32" y="4"/>
                      <a:pt x="32" y="5"/>
                    </a:cubicBezTo>
                    <a:cubicBezTo>
                      <a:pt x="31" y="6"/>
                      <a:pt x="30" y="7"/>
                      <a:pt x="29" y="8"/>
                    </a:cubicBezTo>
                    <a:cubicBezTo>
                      <a:pt x="29" y="8"/>
                      <a:pt x="29" y="8"/>
                      <a:pt x="28" y="8"/>
                    </a:cubicBezTo>
                    <a:cubicBezTo>
                      <a:pt x="28" y="8"/>
                      <a:pt x="28" y="9"/>
                      <a:pt x="28" y="9"/>
                    </a:cubicBezTo>
                    <a:cubicBezTo>
                      <a:pt x="28" y="9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30" y="9"/>
                    </a:cubicBezTo>
                    <a:cubicBezTo>
                      <a:pt x="30" y="9"/>
                      <a:pt x="33" y="8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40" y="8"/>
                      <a:pt x="40" y="7"/>
                      <a:pt x="39" y="6"/>
                    </a:cubicBezTo>
                    <a:cubicBezTo>
                      <a:pt x="39" y="5"/>
                      <a:pt x="38" y="5"/>
                      <a:pt x="37" y="5"/>
                    </a:cubicBezTo>
                    <a:cubicBezTo>
                      <a:pt x="35" y="4"/>
                      <a:pt x="35" y="4"/>
                      <a:pt x="36" y="5"/>
                    </a:cubicBezTo>
                    <a:cubicBezTo>
                      <a:pt x="36" y="5"/>
                      <a:pt x="36" y="6"/>
                      <a:pt x="37" y="7"/>
                    </a:cubicBezTo>
                    <a:cubicBezTo>
                      <a:pt x="34" y="7"/>
                      <a:pt x="32" y="8"/>
                      <a:pt x="30" y="8"/>
                    </a:cubicBezTo>
                    <a:cubicBezTo>
                      <a:pt x="31" y="7"/>
                      <a:pt x="32" y="6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4"/>
                      <a:pt x="35" y="3"/>
                      <a:pt x="33" y="3"/>
                    </a:cubicBezTo>
                    <a:cubicBezTo>
                      <a:pt x="36" y="2"/>
                      <a:pt x="38" y="2"/>
                      <a:pt x="39" y="2"/>
                    </a:cubicBezTo>
                    <a:cubicBezTo>
                      <a:pt x="39" y="2"/>
                      <a:pt x="39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lose/>
                    <a:moveTo>
                      <a:pt x="63" y="0"/>
                    </a:moveTo>
                    <a:cubicBezTo>
                      <a:pt x="63" y="0"/>
                      <a:pt x="63" y="1"/>
                      <a:pt x="63" y="1"/>
                    </a:cubicBezTo>
                    <a:cubicBezTo>
                      <a:pt x="63" y="1"/>
                      <a:pt x="63" y="2"/>
                      <a:pt x="63" y="3"/>
                    </a:cubicBezTo>
                    <a:cubicBezTo>
                      <a:pt x="62" y="7"/>
                      <a:pt x="61" y="9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1" y="10"/>
                      <a:pt x="62" y="8"/>
                      <a:pt x="63" y="5"/>
                    </a:cubicBezTo>
                    <a:cubicBezTo>
                      <a:pt x="64" y="5"/>
                      <a:pt x="64" y="6"/>
                      <a:pt x="65" y="8"/>
                    </a:cubicBezTo>
                    <a:cubicBezTo>
                      <a:pt x="66" y="9"/>
                      <a:pt x="66" y="9"/>
                      <a:pt x="66" y="10"/>
                    </a:cubicBezTo>
                    <a:cubicBezTo>
                      <a:pt x="66" y="10"/>
                      <a:pt x="67" y="11"/>
                      <a:pt x="69" y="11"/>
                    </a:cubicBezTo>
                    <a:cubicBezTo>
                      <a:pt x="69" y="11"/>
                      <a:pt x="69" y="11"/>
                      <a:pt x="70" y="11"/>
                    </a:cubicBezTo>
                    <a:cubicBezTo>
                      <a:pt x="70" y="11"/>
                      <a:pt x="71" y="11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68" y="8"/>
                      <a:pt x="66" y="7"/>
                      <a:pt x="65" y="5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3"/>
                      <a:pt x="64" y="2"/>
                      <a:pt x="65" y="2"/>
                    </a:cubicBezTo>
                    <a:cubicBezTo>
                      <a:pt x="65" y="2"/>
                      <a:pt x="65" y="2"/>
                      <a:pt x="65" y="1"/>
                    </a:cubicBezTo>
                    <a:cubicBezTo>
                      <a:pt x="64" y="1"/>
                      <a:pt x="64" y="1"/>
                      <a:pt x="63" y="0"/>
                    </a:cubicBezTo>
                    <a:close/>
                    <a:moveTo>
                      <a:pt x="85" y="12"/>
                    </a:moveTo>
                    <a:cubicBezTo>
                      <a:pt x="86" y="12"/>
                      <a:pt x="87" y="12"/>
                      <a:pt x="88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2"/>
                      <a:pt x="90" y="12"/>
                      <a:pt x="91" y="11"/>
                    </a:cubicBezTo>
                    <a:cubicBezTo>
                      <a:pt x="91" y="11"/>
                      <a:pt x="90" y="11"/>
                      <a:pt x="90" y="11"/>
                    </a:cubicBezTo>
                    <a:cubicBezTo>
                      <a:pt x="89" y="10"/>
                      <a:pt x="88" y="11"/>
                      <a:pt x="87" y="11"/>
                    </a:cubicBezTo>
                    <a:cubicBezTo>
                      <a:pt x="86" y="11"/>
                      <a:pt x="86" y="11"/>
                      <a:pt x="85" y="11"/>
                    </a:cubicBezTo>
                    <a:cubicBezTo>
                      <a:pt x="86" y="9"/>
                      <a:pt x="86" y="7"/>
                      <a:pt x="86" y="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5"/>
                      <a:pt x="87" y="5"/>
                      <a:pt x="87" y="5"/>
                    </a:cubicBezTo>
                    <a:cubicBezTo>
                      <a:pt x="86" y="5"/>
                      <a:pt x="85" y="4"/>
                      <a:pt x="84" y="4"/>
                    </a:cubicBezTo>
                    <a:cubicBezTo>
                      <a:pt x="84" y="4"/>
                      <a:pt x="84" y="4"/>
                      <a:pt x="84" y="5"/>
                    </a:cubicBezTo>
                    <a:cubicBezTo>
                      <a:pt x="84" y="5"/>
                      <a:pt x="84" y="6"/>
                      <a:pt x="84" y="6"/>
                    </a:cubicBezTo>
                    <a:cubicBezTo>
                      <a:pt x="84" y="8"/>
                      <a:pt x="84" y="12"/>
                      <a:pt x="83" y="18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7"/>
                      <a:pt x="80" y="16"/>
                    </a:cubicBezTo>
                    <a:cubicBezTo>
                      <a:pt x="80" y="14"/>
                      <a:pt x="80" y="12"/>
                      <a:pt x="80" y="12"/>
                    </a:cubicBezTo>
                    <a:cubicBezTo>
                      <a:pt x="80" y="12"/>
                      <a:pt x="80" y="11"/>
                      <a:pt x="80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0"/>
                      <a:pt x="79" y="10"/>
                      <a:pt x="78" y="9"/>
                    </a:cubicBezTo>
                    <a:cubicBezTo>
                      <a:pt x="78" y="9"/>
                      <a:pt x="78" y="10"/>
                      <a:pt x="78" y="10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9" y="12"/>
                      <a:pt x="79" y="15"/>
                      <a:pt x="78" y="18"/>
                    </a:cubicBezTo>
                    <a:cubicBezTo>
                      <a:pt x="77" y="18"/>
                      <a:pt x="76" y="18"/>
                      <a:pt x="74" y="18"/>
                    </a:cubicBezTo>
                    <a:cubicBezTo>
                      <a:pt x="74" y="18"/>
                      <a:pt x="73" y="18"/>
                      <a:pt x="74" y="18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8" y="19"/>
                      <a:pt x="81" y="19"/>
                      <a:pt x="84" y="19"/>
                    </a:cubicBezTo>
                    <a:cubicBezTo>
                      <a:pt x="85" y="19"/>
                      <a:pt x="87" y="19"/>
                      <a:pt x="88" y="20"/>
                    </a:cubicBezTo>
                    <a:cubicBezTo>
                      <a:pt x="89" y="20"/>
                      <a:pt x="91" y="20"/>
                      <a:pt x="92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9"/>
                      <a:pt x="92" y="18"/>
                      <a:pt x="91" y="18"/>
                    </a:cubicBezTo>
                    <a:cubicBezTo>
                      <a:pt x="91" y="18"/>
                      <a:pt x="90" y="18"/>
                      <a:pt x="89" y="18"/>
                    </a:cubicBezTo>
                    <a:cubicBezTo>
                      <a:pt x="87" y="18"/>
                      <a:pt x="85" y="18"/>
                      <a:pt x="84" y="18"/>
                    </a:cubicBezTo>
                    <a:cubicBezTo>
                      <a:pt x="85" y="12"/>
                      <a:pt x="85" y="12"/>
                      <a:pt x="85" y="12"/>
                    </a:cubicBezTo>
                    <a:close/>
                    <a:moveTo>
                      <a:pt x="55" y="2"/>
                    </a:moveTo>
                    <a:cubicBezTo>
                      <a:pt x="56" y="3"/>
                      <a:pt x="57" y="4"/>
                      <a:pt x="58" y="4"/>
                    </a:cubicBezTo>
                    <a:cubicBezTo>
                      <a:pt x="59" y="3"/>
                      <a:pt x="59" y="3"/>
                      <a:pt x="58" y="2"/>
                    </a:cubicBezTo>
                    <a:cubicBezTo>
                      <a:pt x="56" y="1"/>
                      <a:pt x="55" y="1"/>
                      <a:pt x="55" y="2"/>
                    </a:cubicBezTo>
                    <a:close/>
                    <a:moveTo>
                      <a:pt x="59" y="5"/>
                    </a:moveTo>
                    <a:cubicBezTo>
                      <a:pt x="59" y="5"/>
                      <a:pt x="58" y="5"/>
                      <a:pt x="57" y="5"/>
                    </a:cubicBezTo>
                    <a:cubicBezTo>
                      <a:pt x="55" y="6"/>
                      <a:pt x="52" y="6"/>
                      <a:pt x="50" y="6"/>
                    </a:cubicBezTo>
                    <a:cubicBezTo>
                      <a:pt x="50" y="6"/>
                      <a:pt x="50" y="6"/>
                      <a:pt x="50" y="7"/>
                    </a:cubicBezTo>
                    <a:cubicBezTo>
                      <a:pt x="51" y="7"/>
                      <a:pt x="51" y="7"/>
                      <a:pt x="52" y="8"/>
                    </a:cubicBezTo>
                    <a:cubicBezTo>
                      <a:pt x="52" y="8"/>
                      <a:pt x="53" y="7"/>
                      <a:pt x="55" y="7"/>
                    </a:cubicBezTo>
                    <a:cubicBezTo>
                      <a:pt x="55" y="9"/>
                      <a:pt x="53" y="12"/>
                      <a:pt x="50" y="15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3" y="13"/>
                      <a:pt x="55" y="12"/>
                      <a:pt x="55" y="10"/>
                    </a:cubicBezTo>
                    <a:cubicBezTo>
                      <a:pt x="55" y="10"/>
                      <a:pt x="55" y="10"/>
                      <a:pt x="56" y="10"/>
                    </a:cubicBezTo>
                    <a:cubicBezTo>
                      <a:pt x="56" y="10"/>
                      <a:pt x="57" y="10"/>
                      <a:pt x="57" y="10"/>
                    </a:cubicBezTo>
                    <a:cubicBezTo>
                      <a:pt x="57" y="11"/>
                      <a:pt x="57" y="12"/>
                      <a:pt x="56" y="13"/>
                    </a:cubicBezTo>
                    <a:cubicBezTo>
                      <a:pt x="56" y="14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4" y="15"/>
                    </a:cubicBezTo>
                    <a:cubicBezTo>
                      <a:pt x="54" y="14"/>
                      <a:pt x="53" y="14"/>
                      <a:pt x="53" y="14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4" y="16"/>
                      <a:pt x="54" y="17"/>
                      <a:pt x="54" y="17"/>
                    </a:cubicBezTo>
                    <a:cubicBezTo>
                      <a:pt x="55" y="17"/>
                      <a:pt x="55" y="17"/>
                      <a:pt x="56" y="16"/>
                    </a:cubicBezTo>
                    <a:cubicBezTo>
                      <a:pt x="57" y="15"/>
                      <a:pt x="57" y="15"/>
                      <a:pt x="57" y="14"/>
                    </a:cubicBezTo>
                    <a:cubicBezTo>
                      <a:pt x="58" y="12"/>
                      <a:pt x="58" y="11"/>
                      <a:pt x="58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8" y="10"/>
                      <a:pt x="58" y="9"/>
                      <a:pt x="58" y="9"/>
                    </a:cubicBezTo>
                    <a:cubicBezTo>
                      <a:pt x="57" y="9"/>
                      <a:pt x="57" y="9"/>
                      <a:pt x="57" y="9"/>
                    </a:cubicBezTo>
                    <a:cubicBezTo>
                      <a:pt x="57" y="9"/>
                      <a:pt x="56" y="9"/>
                      <a:pt x="56" y="9"/>
                    </a:cubicBezTo>
                    <a:cubicBezTo>
                      <a:pt x="56" y="9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7"/>
                      <a:pt x="55" y="7"/>
                    </a:cubicBezTo>
                    <a:cubicBezTo>
                      <a:pt x="57" y="6"/>
                      <a:pt x="58" y="6"/>
                      <a:pt x="59" y="6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5"/>
                      <a:pt x="59" y="5"/>
                      <a:pt x="59" y="5"/>
                    </a:cubicBezTo>
                    <a:close/>
                    <a:moveTo>
                      <a:pt x="62" y="11"/>
                    </a:moveTo>
                    <a:cubicBezTo>
                      <a:pt x="62" y="11"/>
                      <a:pt x="62" y="11"/>
                      <a:pt x="62" y="11"/>
                    </a:cubicBezTo>
                    <a:cubicBezTo>
                      <a:pt x="63" y="12"/>
                      <a:pt x="64" y="13"/>
                      <a:pt x="64" y="13"/>
                    </a:cubicBezTo>
                    <a:cubicBezTo>
                      <a:pt x="65" y="13"/>
                      <a:pt x="65" y="12"/>
                      <a:pt x="64" y="11"/>
                    </a:cubicBezTo>
                    <a:cubicBezTo>
                      <a:pt x="63" y="11"/>
                      <a:pt x="62" y="10"/>
                      <a:pt x="62" y="11"/>
                    </a:cubicBezTo>
                    <a:close/>
                    <a:moveTo>
                      <a:pt x="61" y="15"/>
                    </a:moveTo>
                    <a:cubicBezTo>
                      <a:pt x="62" y="16"/>
                      <a:pt x="63" y="17"/>
                      <a:pt x="64" y="18"/>
                    </a:cubicBezTo>
                    <a:cubicBezTo>
                      <a:pt x="65" y="17"/>
                      <a:pt x="65" y="17"/>
                      <a:pt x="65" y="16"/>
                    </a:cubicBezTo>
                    <a:cubicBezTo>
                      <a:pt x="64" y="15"/>
                      <a:pt x="63" y="15"/>
                      <a:pt x="62" y="14"/>
                    </a:cubicBezTo>
                    <a:cubicBezTo>
                      <a:pt x="61" y="14"/>
                      <a:pt x="61" y="14"/>
                      <a:pt x="61" y="15"/>
                    </a:cubicBezTo>
                    <a:close/>
                    <a:moveTo>
                      <a:pt x="35" y="12"/>
                    </a:move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1"/>
                      <a:pt x="38" y="11"/>
                      <a:pt x="37" y="11"/>
                    </a:cubicBezTo>
                    <a:cubicBezTo>
                      <a:pt x="37" y="11"/>
                      <a:pt x="36" y="11"/>
                      <a:pt x="35" y="11"/>
                    </a:cubicBezTo>
                    <a:cubicBezTo>
                      <a:pt x="35" y="11"/>
                      <a:pt x="35" y="10"/>
                      <a:pt x="36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9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10"/>
                      <a:pt x="34" y="11"/>
                      <a:pt x="34" y="12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1" y="12"/>
                      <a:pt x="30" y="12"/>
                      <a:pt x="30" y="12"/>
                    </a:cubicBezTo>
                    <a:cubicBezTo>
                      <a:pt x="29" y="13"/>
                      <a:pt x="30" y="13"/>
                      <a:pt x="31" y="13"/>
                    </a:cubicBezTo>
                    <a:cubicBezTo>
                      <a:pt x="32" y="13"/>
                      <a:pt x="33" y="13"/>
                      <a:pt x="34" y="13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2" y="16"/>
                      <a:pt x="30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33" y="16"/>
                      <a:pt x="38" y="16"/>
                      <a:pt x="43" y="16"/>
                    </a:cubicBezTo>
                    <a:cubicBezTo>
                      <a:pt x="44" y="16"/>
                      <a:pt x="44" y="16"/>
                      <a:pt x="44" y="15"/>
                    </a:cubicBezTo>
                    <a:cubicBezTo>
                      <a:pt x="44" y="15"/>
                      <a:pt x="43" y="14"/>
                      <a:pt x="42" y="14"/>
                    </a:cubicBezTo>
                    <a:cubicBezTo>
                      <a:pt x="42" y="14"/>
                      <a:pt x="41" y="14"/>
                      <a:pt x="41" y="14"/>
                    </a:cubicBezTo>
                    <a:cubicBezTo>
                      <a:pt x="39" y="15"/>
                      <a:pt x="38" y="15"/>
                      <a:pt x="35" y="15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6" y="5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10" y="9"/>
                    </a:moveTo>
                    <a:cubicBezTo>
                      <a:pt x="11" y="9"/>
                      <a:pt x="12" y="9"/>
                      <a:pt x="12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9" y="7"/>
                    </a:cubicBezTo>
                    <a:cubicBezTo>
                      <a:pt x="11" y="6"/>
                      <a:pt x="13" y="6"/>
                      <a:pt x="13" y="6"/>
                    </a:cubicBezTo>
                    <a:cubicBezTo>
                      <a:pt x="14" y="6"/>
                      <a:pt x="14" y="6"/>
                      <a:pt x="13" y="5"/>
                    </a:cubicBezTo>
                    <a:cubicBezTo>
                      <a:pt x="13" y="5"/>
                      <a:pt x="13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6"/>
                      <a:pt x="7" y="6"/>
                      <a:pt x="5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4" y="15"/>
                      <a:pt x="1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2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4" y="16"/>
                      <a:pt x="7" y="15"/>
                      <a:pt x="13" y="14"/>
                    </a:cubicBezTo>
                    <a:cubicBezTo>
                      <a:pt x="14" y="14"/>
                      <a:pt x="16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19" y="14"/>
                      <a:pt x="19" y="13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4" y="13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3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1"/>
                    </a:cubicBezTo>
                    <a:cubicBezTo>
                      <a:pt x="13" y="11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3"/>
                      <a:pt x="12" y="14"/>
                      <a:pt x="12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1"/>
                      <a:pt x="12" y="11"/>
                    </a:cubicBezTo>
                    <a:cubicBezTo>
                      <a:pt x="13" y="11"/>
                      <a:pt x="14" y="11"/>
                      <a:pt x="14" y="10"/>
                    </a:cubicBezTo>
                    <a:cubicBezTo>
                      <a:pt x="15" y="10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lose/>
                    <a:moveTo>
                      <a:pt x="7" y="13"/>
                    </a:moveTo>
                    <a:cubicBezTo>
                      <a:pt x="7" y="13"/>
                      <a:pt x="6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3"/>
                    </a:cubicBezTo>
                    <a:close/>
                    <a:moveTo>
                      <a:pt x="13" y="16"/>
                    </a:moveTo>
                    <a:cubicBezTo>
                      <a:pt x="13" y="16"/>
                      <a:pt x="12" y="16"/>
                      <a:pt x="11" y="16"/>
                    </a:cubicBezTo>
                    <a:cubicBezTo>
                      <a:pt x="9" y="17"/>
                      <a:pt x="8" y="17"/>
                      <a:pt x="7" y="17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8" y="21"/>
                      <a:pt x="7" y="21"/>
                    </a:cubicBezTo>
                    <a:cubicBezTo>
                      <a:pt x="8" y="21"/>
                      <a:pt x="8" y="21"/>
                      <a:pt x="9" y="20"/>
                    </a:cubicBezTo>
                    <a:cubicBezTo>
                      <a:pt x="12" y="20"/>
                      <a:pt x="14" y="20"/>
                      <a:pt x="14" y="20"/>
                    </a:cubicBezTo>
                    <a:cubicBezTo>
                      <a:pt x="14" y="20"/>
                      <a:pt x="15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7"/>
                      <a:pt x="15" y="17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4" y="16"/>
                      <a:pt x="13" y="16"/>
                      <a:pt x="13" y="16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8" y="18"/>
                    </a:cubicBezTo>
                    <a:cubicBezTo>
                      <a:pt x="9" y="17"/>
                      <a:pt x="11" y="17"/>
                      <a:pt x="12" y="17"/>
                    </a:cubicBezTo>
                    <a:cubicBezTo>
                      <a:pt x="12" y="17"/>
                      <a:pt x="13" y="17"/>
                      <a:pt x="13" y="18"/>
                    </a:cubicBezTo>
                    <a:cubicBezTo>
                      <a:pt x="13" y="18"/>
                      <a:pt x="12" y="19"/>
                      <a:pt x="12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24"/>
              <p:cNvSpPr>
                <a:spLocks noEditPoints="1"/>
              </p:cNvSpPr>
              <p:nvPr/>
            </p:nvSpPr>
            <p:spPr bwMode="auto">
              <a:xfrm>
                <a:off x="4200526" y="1946275"/>
                <a:ext cx="735013" cy="388938"/>
              </a:xfrm>
              <a:custGeom>
                <a:avLst/>
                <a:gdLst>
                  <a:gd name="T0" fmla="*/ 152 w 195"/>
                  <a:gd name="T1" fmla="*/ 59 h 103"/>
                  <a:gd name="T2" fmla="*/ 160 w 195"/>
                  <a:gd name="T3" fmla="*/ 39 h 103"/>
                  <a:gd name="T4" fmla="*/ 168 w 195"/>
                  <a:gd name="T5" fmla="*/ 23 h 103"/>
                  <a:gd name="T6" fmla="*/ 167 w 195"/>
                  <a:gd name="T7" fmla="*/ 0 h 103"/>
                  <a:gd name="T8" fmla="*/ 193 w 195"/>
                  <a:gd name="T9" fmla="*/ 9 h 103"/>
                  <a:gd name="T10" fmla="*/ 189 w 195"/>
                  <a:gd name="T11" fmla="*/ 30 h 103"/>
                  <a:gd name="T12" fmla="*/ 178 w 195"/>
                  <a:gd name="T13" fmla="*/ 69 h 103"/>
                  <a:gd name="T14" fmla="*/ 174 w 195"/>
                  <a:gd name="T15" fmla="*/ 83 h 103"/>
                  <a:gd name="T16" fmla="*/ 158 w 195"/>
                  <a:gd name="T17" fmla="*/ 94 h 103"/>
                  <a:gd name="T18" fmla="*/ 147 w 195"/>
                  <a:gd name="T19" fmla="*/ 103 h 103"/>
                  <a:gd name="T20" fmla="*/ 42 w 195"/>
                  <a:gd name="T21" fmla="*/ 101 h 103"/>
                  <a:gd name="T22" fmla="*/ 31 w 195"/>
                  <a:gd name="T23" fmla="*/ 79 h 103"/>
                  <a:gd name="T24" fmla="*/ 17 w 195"/>
                  <a:gd name="T25" fmla="*/ 78 h 103"/>
                  <a:gd name="T26" fmla="*/ 3 w 195"/>
                  <a:gd name="T27" fmla="*/ 34 h 103"/>
                  <a:gd name="T28" fmla="*/ 6 w 195"/>
                  <a:gd name="T29" fmla="*/ 15 h 103"/>
                  <a:gd name="T30" fmla="*/ 24 w 195"/>
                  <a:gd name="T31" fmla="*/ 7 h 103"/>
                  <a:gd name="T32" fmla="*/ 28 w 195"/>
                  <a:gd name="T33" fmla="*/ 15 h 103"/>
                  <a:gd name="T34" fmla="*/ 24 w 195"/>
                  <a:gd name="T35" fmla="*/ 39 h 103"/>
                  <a:gd name="T36" fmla="*/ 47 w 195"/>
                  <a:gd name="T37" fmla="*/ 54 h 103"/>
                  <a:gd name="T38" fmla="*/ 44 w 195"/>
                  <a:gd name="T39" fmla="*/ 72 h 103"/>
                  <a:gd name="T40" fmla="*/ 149 w 195"/>
                  <a:gd name="T41" fmla="*/ 99 h 103"/>
                  <a:gd name="T42" fmla="*/ 45 w 195"/>
                  <a:gd name="T43" fmla="*/ 74 h 103"/>
                  <a:gd name="T44" fmla="*/ 49 w 195"/>
                  <a:gd name="T45" fmla="*/ 100 h 103"/>
                  <a:gd name="T46" fmla="*/ 43 w 195"/>
                  <a:gd name="T47" fmla="*/ 89 h 103"/>
                  <a:gd name="T48" fmla="*/ 40 w 195"/>
                  <a:gd name="T49" fmla="*/ 60 h 103"/>
                  <a:gd name="T50" fmla="*/ 23 w 195"/>
                  <a:gd name="T51" fmla="*/ 41 h 103"/>
                  <a:gd name="T52" fmla="*/ 28 w 195"/>
                  <a:gd name="T53" fmla="*/ 77 h 103"/>
                  <a:gd name="T54" fmla="*/ 37 w 195"/>
                  <a:gd name="T55" fmla="*/ 89 h 103"/>
                  <a:gd name="T56" fmla="*/ 21 w 195"/>
                  <a:gd name="T57" fmla="*/ 41 h 103"/>
                  <a:gd name="T58" fmla="*/ 26 w 195"/>
                  <a:gd name="T59" fmla="*/ 16 h 103"/>
                  <a:gd name="T60" fmla="*/ 5 w 195"/>
                  <a:gd name="T61" fmla="*/ 34 h 103"/>
                  <a:gd name="T62" fmla="*/ 6 w 195"/>
                  <a:gd name="T63" fmla="*/ 49 h 103"/>
                  <a:gd name="T64" fmla="*/ 20 w 195"/>
                  <a:gd name="T65" fmla="*/ 69 h 103"/>
                  <a:gd name="T66" fmla="*/ 26 w 195"/>
                  <a:gd name="T67" fmla="*/ 78 h 103"/>
                  <a:gd name="T68" fmla="*/ 20 w 195"/>
                  <a:gd name="T69" fmla="*/ 46 h 103"/>
                  <a:gd name="T70" fmla="*/ 15 w 195"/>
                  <a:gd name="T71" fmla="*/ 19 h 103"/>
                  <a:gd name="T72" fmla="*/ 8 w 195"/>
                  <a:gd name="T73" fmla="*/ 27 h 103"/>
                  <a:gd name="T74" fmla="*/ 13 w 195"/>
                  <a:gd name="T75" fmla="*/ 4 h 103"/>
                  <a:gd name="T76" fmla="*/ 8 w 195"/>
                  <a:gd name="T77" fmla="*/ 13 h 103"/>
                  <a:gd name="T78" fmla="*/ 151 w 195"/>
                  <a:gd name="T79" fmla="*/ 100 h 103"/>
                  <a:gd name="T80" fmla="*/ 154 w 195"/>
                  <a:gd name="T81" fmla="*/ 73 h 103"/>
                  <a:gd name="T82" fmla="*/ 158 w 195"/>
                  <a:gd name="T83" fmla="*/ 41 h 103"/>
                  <a:gd name="T84" fmla="*/ 167 w 195"/>
                  <a:gd name="T85" fmla="*/ 67 h 103"/>
                  <a:gd name="T86" fmla="*/ 160 w 195"/>
                  <a:gd name="T87" fmla="*/ 80 h 103"/>
                  <a:gd name="T88" fmla="*/ 151 w 195"/>
                  <a:gd name="T89" fmla="*/ 100 h 103"/>
                  <a:gd name="T90" fmla="*/ 171 w 195"/>
                  <a:gd name="T91" fmla="*/ 23 h 103"/>
                  <a:gd name="T92" fmla="*/ 179 w 195"/>
                  <a:gd name="T93" fmla="*/ 22 h 103"/>
                  <a:gd name="T94" fmla="*/ 189 w 195"/>
                  <a:gd name="T95" fmla="*/ 49 h 103"/>
                  <a:gd name="T96" fmla="*/ 187 w 195"/>
                  <a:gd name="T97" fmla="*/ 51 h 103"/>
                  <a:gd name="T98" fmla="*/ 173 w 195"/>
                  <a:gd name="T99" fmla="*/ 80 h 103"/>
                  <a:gd name="T100" fmla="*/ 173 w 195"/>
                  <a:gd name="T101" fmla="*/ 56 h 103"/>
                  <a:gd name="T102" fmla="*/ 187 w 195"/>
                  <a:gd name="T103" fmla="*/ 27 h 103"/>
                  <a:gd name="T104" fmla="*/ 187 w 195"/>
                  <a:gd name="T105" fmla="*/ 15 h 103"/>
                  <a:gd name="T106" fmla="*/ 172 w 195"/>
                  <a:gd name="T107" fmla="*/ 9 h 103"/>
                  <a:gd name="T108" fmla="*/ 189 w 195"/>
                  <a:gd name="T109" fmla="*/ 13 h 103"/>
                  <a:gd name="T110" fmla="*/ 175 w 195"/>
                  <a:gd name="T111" fmla="*/ 1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" h="103">
                    <a:moveTo>
                      <a:pt x="151" y="72"/>
                    </a:moveTo>
                    <a:cubicBezTo>
                      <a:pt x="154" y="69"/>
                      <a:pt x="154" y="67"/>
                      <a:pt x="154" y="65"/>
                    </a:cubicBezTo>
                    <a:cubicBezTo>
                      <a:pt x="154" y="62"/>
                      <a:pt x="153" y="61"/>
                      <a:pt x="152" y="59"/>
                    </a:cubicBezTo>
                    <a:cubicBezTo>
                      <a:pt x="150" y="57"/>
                      <a:pt x="149" y="56"/>
                      <a:pt x="148" y="54"/>
                    </a:cubicBezTo>
                    <a:cubicBezTo>
                      <a:pt x="148" y="52"/>
                      <a:pt x="148" y="50"/>
                      <a:pt x="149" y="47"/>
                    </a:cubicBezTo>
                    <a:cubicBezTo>
                      <a:pt x="150" y="42"/>
                      <a:pt x="155" y="39"/>
                      <a:pt x="160" y="39"/>
                    </a:cubicBezTo>
                    <a:cubicBezTo>
                      <a:pt x="171" y="39"/>
                      <a:pt x="171" y="39"/>
                      <a:pt x="171" y="39"/>
                    </a:cubicBezTo>
                    <a:cubicBezTo>
                      <a:pt x="172" y="33"/>
                      <a:pt x="172" y="33"/>
                      <a:pt x="172" y="33"/>
                    </a:cubicBezTo>
                    <a:cubicBezTo>
                      <a:pt x="172" y="29"/>
                      <a:pt x="170" y="26"/>
                      <a:pt x="168" y="23"/>
                    </a:cubicBezTo>
                    <a:cubicBezTo>
                      <a:pt x="167" y="20"/>
                      <a:pt x="167" y="18"/>
                      <a:pt x="167" y="15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8" y="3"/>
                      <a:pt x="170" y="5"/>
                      <a:pt x="171" y="7"/>
                    </a:cubicBezTo>
                    <a:cubicBezTo>
                      <a:pt x="173" y="4"/>
                      <a:pt x="177" y="2"/>
                      <a:pt x="182" y="2"/>
                    </a:cubicBezTo>
                    <a:cubicBezTo>
                      <a:pt x="188" y="2"/>
                      <a:pt x="193" y="5"/>
                      <a:pt x="193" y="9"/>
                    </a:cubicBezTo>
                    <a:cubicBezTo>
                      <a:pt x="193" y="11"/>
                      <a:pt x="192" y="13"/>
                      <a:pt x="189" y="15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90" y="31"/>
                      <a:pt x="191" y="32"/>
                      <a:pt x="192" y="34"/>
                    </a:cubicBezTo>
                    <a:cubicBezTo>
                      <a:pt x="194" y="37"/>
                      <a:pt x="195" y="40"/>
                      <a:pt x="194" y="43"/>
                    </a:cubicBezTo>
                    <a:cubicBezTo>
                      <a:pt x="192" y="52"/>
                      <a:pt x="178" y="60"/>
                      <a:pt x="178" y="69"/>
                    </a:cubicBezTo>
                    <a:cubicBezTo>
                      <a:pt x="178" y="71"/>
                      <a:pt x="178" y="75"/>
                      <a:pt x="178" y="78"/>
                    </a:cubicBezTo>
                    <a:cubicBezTo>
                      <a:pt x="178" y="80"/>
                      <a:pt x="178" y="81"/>
                      <a:pt x="177" y="82"/>
                    </a:cubicBezTo>
                    <a:cubicBezTo>
                      <a:pt x="177" y="83"/>
                      <a:pt x="175" y="83"/>
                      <a:pt x="174" y="83"/>
                    </a:cubicBezTo>
                    <a:cubicBezTo>
                      <a:pt x="171" y="82"/>
                      <a:pt x="167" y="78"/>
                      <a:pt x="165" y="79"/>
                    </a:cubicBezTo>
                    <a:cubicBezTo>
                      <a:pt x="162" y="80"/>
                      <a:pt x="162" y="82"/>
                      <a:pt x="161" y="84"/>
                    </a:cubicBezTo>
                    <a:cubicBezTo>
                      <a:pt x="161" y="88"/>
                      <a:pt x="160" y="91"/>
                      <a:pt x="158" y="94"/>
                    </a:cubicBezTo>
                    <a:cubicBezTo>
                      <a:pt x="157" y="97"/>
                      <a:pt x="155" y="99"/>
                      <a:pt x="154" y="101"/>
                    </a:cubicBezTo>
                    <a:cubicBezTo>
                      <a:pt x="153" y="102"/>
                      <a:pt x="152" y="103"/>
                      <a:pt x="151" y="103"/>
                    </a:cubicBezTo>
                    <a:cubicBezTo>
                      <a:pt x="150" y="103"/>
                      <a:pt x="148" y="103"/>
                      <a:pt x="147" y="103"/>
                    </a:cubicBezTo>
                    <a:cubicBezTo>
                      <a:pt x="116" y="94"/>
                      <a:pt x="79" y="94"/>
                      <a:pt x="48" y="103"/>
                    </a:cubicBezTo>
                    <a:cubicBezTo>
                      <a:pt x="47" y="103"/>
                      <a:pt x="46" y="103"/>
                      <a:pt x="45" y="103"/>
                    </a:cubicBezTo>
                    <a:cubicBezTo>
                      <a:pt x="44" y="103"/>
                      <a:pt x="43" y="102"/>
                      <a:pt x="42" y="101"/>
                    </a:cubicBezTo>
                    <a:cubicBezTo>
                      <a:pt x="40" y="99"/>
                      <a:pt x="39" y="97"/>
                      <a:pt x="37" y="94"/>
                    </a:cubicBezTo>
                    <a:cubicBezTo>
                      <a:pt x="36" y="91"/>
                      <a:pt x="35" y="88"/>
                      <a:pt x="34" y="84"/>
                    </a:cubicBezTo>
                    <a:cubicBezTo>
                      <a:pt x="34" y="82"/>
                      <a:pt x="33" y="80"/>
                      <a:pt x="31" y="79"/>
                    </a:cubicBezTo>
                    <a:cubicBezTo>
                      <a:pt x="28" y="78"/>
                      <a:pt x="24" y="82"/>
                      <a:pt x="21" y="83"/>
                    </a:cubicBezTo>
                    <a:cubicBezTo>
                      <a:pt x="20" y="83"/>
                      <a:pt x="19" y="83"/>
                      <a:pt x="18" y="82"/>
                    </a:cubicBezTo>
                    <a:cubicBezTo>
                      <a:pt x="18" y="81"/>
                      <a:pt x="18" y="80"/>
                      <a:pt x="17" y="78"/>
                    </a:cubicBezTo>
                    <a:cubicBezTo>
                      <a:pt x="17" y="75"/>
                      <a:pt x="17" y="71"/>
                      <a:pt x="17" y="69"/>
                    </a:cubicBezTo>
                    <a:cubicBezTo>
                      <a:pt x="17" y="60"/>
                      <a:pt x="3" y="52"/>
                      <a:pt x="1" y="43"/>
                    </a:cubicBezTo>
                    <a:cubicBezTo>
                      <a:pt x="0" y="40"/>
                      <a:pt x="1" y="37"/>
                      <a:pt x="3" y="34"/>
                    </a:cubicBezTo>
                    <a:cubicBezTo>
                      <a:pt x="4" y="32"/>
                      <a:pt x="5" y="31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3" y="13"/>
                      <a:pt x="2" y="11"/>
                      <a:pt x="2" y="9"/>
                    </a:cubicBezTo>
                    <a:cubicBezTo>
                      <a:pt x="2" y="5"/>
                      <a:pt x="7" y="2"/>
                      <a:pt x="13" y="2"/>
                    </a:cubicBezTo>
                    <a:cubicBezTo>
                      <a:pt x="18" y="2"/>
                      <a:pt x="22" y="4"/>
                      <a:pt x="24" y="7"/>
                    </a:cubicBezTo>
                    <a:cubicBezTo>
                      <a:pt x="25" y="5"/>
                      <a:pt x="27" y="3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8"/>
                      <a:pt x="28" y="20"/>
                      <a:pt x="27" y="23"/>
                    </a:cubicBezTo>
                    <a:cubicBezTo>
                      <a:pt x="25" y="26"/>
                      <a:pt x="24" y="29"/>
                      <a:pt x="24" y="33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40" y="39"/>
                      <a:pt x="45" y="42"/>
                      <a:pt x="46" y="47"/>
                    </a:cubicBezTo>
                    <a:cubicBezTo>
                      <a:pt x="47" y="50"/>
                      <a:pt x="47" y="52"/>
                      <a:pt x="47" y="54"/>
                    </a:cubicBezTo>
                    <a:cubicBezTo>
                      <a:pt x="46" y="56"/>
                      <a:pt x="45" y="57"/>
                      <a:pt x="43" y="59"/>
                    </a:cubicBezTo>
                    <a:cubicBezTo>
                      <a:pt x="42" y="61"/>
                      <a:pt x="41" y="62"/>
                      <a:pt x="41" y="65"/>
                    </a:cubicBezTo>
                    <a:cubicBezTo>
                      <a:pt x="41" y="67"/>
                      <a:pt x="41" y="69"/>
                      <a:pt x="44" y="72"/>
                    </a:cubicBezTo>
                    <a:cubicBezTo>
                      <a:pt x="82" y="64"/>
                      <a:pt x="112" y="64"/>
                      <a:pt x="151" y="72"/>
                    </a:cubicBezTo>
                    <a:close/>
                    <a:moveTo>
                      <a:pt x="146" y="100"/>
                    </a:moveTo>
                    <a:cubicBezTo>
                      <a:pt x="148" y="101"/>
                      <a:pt x="149" y="101"/>
                      <a:pt x="149" y="99"/>
                    </a:cubicBezTo>
                    <a:cubicBezTo>
                      <a:pt x="151" y="93"/>
                      <a:pt x="149" y="85"/>
                      <a:pt x="149" y="79"/>
                    </a:cubicBezTo>
                    <a:cubicBezTo>
                      <a:pt x="149" y="77"/>
                      <a:pt x="149" y="76"/>
                      <a:pt x="150" y="74"/>
                    </a:cubicBezTo>
                    <a:cubicBezTo>
                      <a:pt x="114" y="66"/>
                      <a:pt x="81" y="66"/>
                      <a:pt x="45" y="74"/>
                    </a:cubicBezTo>
                    <a:cubicBezTo>
                      <a:pt x="46" y="76"/>
                      <a:pt x="46" y="77"/>
                      <a:pt x="46" y="79"/>
                    </a:cubicBezTo>
                    <a:cubicBezTo>
                      <a:pt x="46" y="85"/>
                      <a:pt x="44" y="93"/>
                      <a:pt x="46" y="99"/>
                    </a:cubicBezTo>
                    <a:cubicBezTo>
                      <a:pt x="46" y="101"/>
                      <a:pt x="48" y="101"/>
                      <a:pt x="49" y="100"/>
                    </a:cubicBezTo>
                    <a:cubicBezTo>
                      <a:pt x="80" y="92"/>
                      <a:pt x="115" y="92"/>
                      <a:pt x="146" y="100"/>
                    </a:cubicBezTo>
                    <a:close/>
                    <a:moveTo>
                      <a:pt x="44" y="100"/>
                    </a:moveTo>
                    <a:cubicBezTo>
                      <a:pt x="43" y="97"/>
                      <a:pt x="43" y="93"/>
                      <a:pt x="43" y="89"/>
                    </a:cubicBezTo>
                    <a:cubicBezTo>
                      <a:pt x="43" y="84"/>
                      <a:pt x="44" y="80"/>
                      <a:pt x="44" y="77"/>
                    </a:cubicBezTo>
                    <a:cubicBezTo>
                      <a:pt x="43" y="75"/>
                      <a:pt x="42" y="74"/>
                      <a:pt x="41" y="73"/>
                    </a:cubicBezTo>
                    <a:cubicBezTo>
                      <a:pt x="38" y="69"/>
                      <a:pt x="37" y="64"/>
                      <a:pt x="40" y="60"/>
                    </a:cubicBezTo>
                    <a:cubicBezTo>
                      <a:pt x="42" y="57"/>
                      <a:pt x="45" y="55"/>
                      <a:pt x="45" y="52"/>
                    </a:cubicBezTo>
                    <a:cubicBezTo>
                      <a:pt x="45" y="49"/>
                      <a:pt x="44" y="43"/>
                      <a:pt x="37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2" y="44"/>
                      <a:pt x="22" y="50"/>
                      <a:pt x="23" y="53"/>
                    </a:cubicBezTo>
                    <a:cubicBezTo>
                      <a:pt x="25" y="57"/>
                      <a:pt x="28" y="61"/>
                      <a:pt x="28" y="6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33" y="75"/>
                      <a:pt x="35" y="80"/>
                    </a:cubicBezTo>
                    <a:cubicBezTo>
                      <a:pt x="36" y="82"/>
                      <a:pt x="36" y="86"/>
                      <a:pt x="37" y="89"/>
                    </a:cubicBezTo>
                    <a:cubicBezTo>
                      <a:pt x="38" y="92"/>
                      <a:pt x="40" y="95"/>
                      <a:pt x="41" y="97"/>
                    </a:cubicBezTo>
                    <a:cubicBezTo>
                      <a:pt x="42" y="98"/>
                      <a:pt x="43" y="100"/>
                      <a:pt x="44" y="100"/>
                    </a:cubicBezTo>
                    <a:close/>
                    <a:moveTo>
                      <a:pt x="21" y="41"/>
                    </a:moveTo>
                    <a:cubicBezTo>
                      <a:pt x="21" y="40"/>
                      <a:pt x="21" y="34"/>
                      <a:pt x="21" y="31"/>
                    </a:cubicBezTo>
                    <a:cubicBezTo>
                      <a:pt x="22" y="28"/>
                      <a:pt x="23" y="25"/>
                      <a:pt x="25" y="23"/>
                    </a:cubicBezTo>
                    <a:cubicBezTo>
                      <a:pt x="26" y="20"/>
                      <a:pt x="26" y="18"/>
                      <a:pt x="26" y="16"/>
                    </a:cubicBezTo>
                    <a:cubicBezTo>
                      <a:pt x="26" y="13"/>
                      <a:pt x="26" y="10"/>
                      <a:pt x="26" y="7"/>
                    </a:cubicBezTo>
                    <a:cubicBezTo>
                      <a:pt x="26" y="7"/>
                      <a:pt x="22" y="14"/>
                      <a:pt x="16" y="22"/>
                    </a:cubicBezTo>
                    <a:cubicBezTo>
                      <a:pt x="13" y="26"/>
                      <a:pt x="8" y="30"/>
                      <a:pt x="5" y="34"/>
                    </a:cubicBezTo>
                    <a:cubicBezTo>
                      <a:pt x="4" y="37"/>
                      <a:pt x="2" y="41"/>
                      <a:pt x="4" y="45"/>
                    </a:cubicBezTo>
                    <a:cubicBezTo>
                      <a:pt x="5" y="46"/>
                      <a:pt x="5" y="48"/>
                      <a:pt x="6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15" y="49"/>
                      <a:pt x="21" y="41"/>
                    </a:cubicBezTo>
                    <a:close/>
                    <a:moveTo>
                      <a:pt x="8" y="51"/>
                    </a:moveTo>
                    <a:cubicBezTo>
                      <a:pt x="13" y="56"/>
                      <a:pt x="19" y="62"/>
                      <a:pt x="20" y="69"/>
                    </a:cubicBezTo>
                    <a:cubicBezTo>
                      <a:pt x="20" y="71"/>
                      <a:pt x="19" y="80"/>
                      <a:pt x="20" y="80"/>
                    </a:cubicBezTo>
                    <a:cubicBezTo>
                      <a:pt x="20" y="81"/>
                      <a:pt x="21" y="81"/>
                      <a:pt x="22" y="80"/>
                    </a:cubicBezTo>
                    <a:cubicBezTo>
                      <a:pt x="22" y="80"/>
                      <a:pt x="24" y="79"/>
                      <a:pt x="26" y="78"/>
                    </a:cubicBezTo>
                    <a:cubicBezTo>
                      <a:pt x="26" y="76"/>
                      <a:pt x="26" y="72"/>
                      <a:pt x="26" y="67"/>
                    </a:cubicBezTo>
                    <a:cubicBezTo>
                      <a:pt x="26" y="64"/>
                      <a:pt x="24" y="59"/>
                      <a:pt x="22" y="56"/>
                    </a:cubicBezTo>
                    <a:cubicBezTo>
                      <a:pt x="20" y="53"/>
                      <a:pt x="20" y="49"/>
                      <a:pt x="20" y="46"/>
                    </a:cubicBezTo>
                    <a:cubicBezTo>
                      <a:pt x="20" y="46"/>
                      <a:pt x="14" y="50"/>
                      <a:pt x="8" y="51"/>
                    </a:cubicBezTo>
                    <a:close/>
                    <a:moveTo>
                      <a:pt x="8" y="27"/>
                    </a:moveTo>
                    <a:cubicBezTo>
                      <a:pt x="11" y="24"/>
                      <a:pt x="13" y="22"/>
                      <a:pt x="15" y="19"/>
                    </a:cubicBezTo>
                    <a:cubicBezTo>
                      <a:pt x="16" y="18"/>
                      <a:pt x="17" y="17"/>
                      <a:pt x="1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7"/>
                      <a:pt x="8" y="27"/>
                      <a:pt x="8" y="27"/>
                    </a:cubicBezTo>
                    <a:close/>
                    <a:moveTo>
                      <a:pt x="20" y="13"/>
                    </a:moveTo>
                    <a:cubicBezTo>
                      <a:pt x="21" y="12"/>
                      <a:pt x="22" y="10"/>
                      <a:pt x="23" y="9"/>
                    </a:cubicBezTo>
                    <a:cubicBezTo>
                      <a:pt x="22" y="6"/>
                      <a:pt x="18" y="4"/>
                      <a:pt x="13" y="4"/>
                    </a:cubicBezTo>
                    <a:cubicBezTo>
                      <a:pt x="8" y="4"/>
                      <a:pt x="4" y="6"/>
                      <a:pt x="4" y="9"/>
                    </a:cubicBezTo>
                    <a:cubicBezTo>
                      <a:pt x="4" y="11"/>
                      <a:pt x="5" y="12"/>
                      <a:pt x="7" y="13"/>
                    </a:cubicBezTo>
                    <a:cubicBezTo>
                      <a:pt x="7" y="13"/>
                      <a:pt x="8" y="13"/>
                      <a:pt x="8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lose/>
                    <a:moveTo>
                      <a:pt x="151" y="100"/>
                    </a:moveTo>
                    <a:cubicBezTo>
                      <a:pt x="153" y="97"/>
                      <a:pt x="152" y="93"/>
                      <a:pt x="152" y="89"/>
                    </a:cubicBezTo>
                    <a:cubicBezTo>
                      <a:pt x="152" y="84"/>
                      <a:pt x="151" y="80"/>
                      <a:pt x="152" y="77"/>
                    </a:cubicBezTo>
                    <a:cubicBezTo>
                      <a:pt x="152" y="75"/>
                      <a:pt x="153" y="74"/>
                      <a:pt x="154" y="73"/>
                    </a:cubicBezTo>
                    <a:cubicBezTo>
                      <a:pt x="157" y="69"/>
                      <a:pt x="158" y="64"/>
                      <a:pt x="155" y="60"/>
                    </a:cubicBezTo>
                    <a:cubicBezTo>
                      <a:pt x="153" y="57"/>
                      <a:pt x="150" y="55"/>
                      <a:pt x="150" y="52"/>
                    </a:cubicBezTo>
                    <a:cubicBezTo>
                      <a:pt x="150" y="49"/>
                      <a:pt x="151" y="43"/>
                      <a:pt x="158" y="41"/>
                    </a:cubicBezTo>
                    <a:cubicBezTo>
                      <a:pt x="172" y="41"/>
                      <a:pt x="172" y="41"/>
                      <a:pt x="172" y="41"/>
                    </a:cubicBezTo>
                    <a:cubicBezTo>
                      <a:pt x="173" y="44"/>
                      <a:pt x="174" y="50"/>
                      <a:pt x="172" y="53"/>
                    </a:cubicBezTo>
                    <a:cubicBezTo>
                      <a:pt x="170" y="57"/>
                      <a:pt x="167" y="61"/>
                      <a:pt x="167" y="6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6" y="77"/>
                      <a:pt x="166" y="77"/>
                    </a:cubicBezTo>
                    <a:cubicBezTo>
                      <a:pt x="166" y="77"/>
                      <a:pt x="162" y="75"/>
                      <a:pt x="160" y="80"/>
                    </a:cubicBezTo>
                    <a:cubicBezTo>
                      <a:pt x="159" y="82"/>
                      <a:pt x="159" y="86"/>
                      <a:pt x="158" y="89"/>
                    </a:cubicBezTo>
                    <a:cubicBezTo>
                      <a:pt x="157" y="92"/>
                      <a:pt x="155" y="95"/>
                      <a:pt x="154" y="97"/>
                    </a:cubicBezTo>
                    <a:cubicBezTo>
                      <a:pt x="153" y="98"/>
                      <a:pt x="152" y="100"/>
                      <a:pt x="151" y="100"/>
                    </a:cubicBezTo>
                    <a:close/>
                    <a:moveTo>
                      <a:pt x="174" y="41"/>
                    </a:moveTo>
                    <a:cubicBezTo>
                      <a:pt x="174" y="40"/>
                      <a:pt x="174" y="34"/>
                      <a:pt x="174" y="31"/>
                    </a:cubicBezTo>
                    <a:cubicBezTo>
                      <a:pt x="174" y="28"/>
                      <a:pt x="172" y="25"/>
                      <a:pt x="171" y="23"/>
                    </a:cubicBezTo>
                    <a:cubicBezTo>
                      <a:pt x="170" y="20"/>
                      <a:pt x="169" y="18"/>
                      <a:pt x="169" y="16"/>
                    </a:cubicBezTo>
                    <a:cubicBezTo>
                      <a:pt x="169" y="13"/>
                      <a:pt x="169" y="10"/>
                      <a:pt x="169" y="7"/>
                    </a:cubicBezTo>
                    <a:cubicBezTo>
                      <a:pt x="169" y="7"/>
                      <a:pt x="173" y="14"/>
                      <a:pt x="179" y="22"/>
                    </a:cubicBezTo>
                    <a:cubicBezTo>
                      <a:pt x="183" y="26"/>
                      <a:pt x="187" y="30"/>
                      <a:pt x="190" y="34"/>
                    </a:cubicBezTo>
                    <a:cubicBezTo>
                      <a:pt x="192" y="37"/>
                      <a:pt x="193" y="41"/>
                      <a:pt x="191" y="45"/>
                    </a:cubicBezTo>
                    <a:cubicBezTo>
                      <a:pt x="191" y="46"/>
                      <a:pt x="190" y="48"/>
                      <a:pt x="189" y="49"/>
                    </a:cubicBezTo>
                    <a:cubicBezTo>
                      <a:pt x="189" y="49"/>
                      <a:pt x="189" y="49"/>
                      <a:pt x="189" y="49"/>
                    </a:cubicBezTo>
                    <a:cubicBezTo>
                      <a:pt x="189" y="49"/>
                      <a:pt x="180" y="49"/>
                      <a:pt x="174" y="41"/>
                    </a:cubicBezTo>
                    <a:close/>
                    <a:moveTo>
                      <a:pt x="187" y="51"/>
                    </a:moveTo>
                    <a:cubicBezTo>
                      <a:pt x="182" y="56"/>
                      <a:pt x="176" y="62"/>
                      <a:pt x="176" y="69"/>
                    </a:cubicBezTo>
                    <a:cubicBezTo>
                      <a:pt x="176" y="71"/>
                      <a:pt x="176" y="80"/>
                      <a:pt x="175" y="80"/>
                    </a:cubicBezTo>
                    <a:cubicBezTo>
                      <a:pt x="175" y="81"/>
                      <a:pt x="174" y="81"/>
                      <a:pt x="173" y="80"/>
                    </a:cubicBezTo>
                    <a:cubicBezTo>
                      <a:pt x="173" y="80"/>
                      <a:pt x="171" y="79"/>
                      <a:pt x="169" y="78"/>
                    </a:cubicBezTo>
                    <a:cubicBezTo>
                      <a:pt x="169" y="76"/>
                      <a:pt x="169" y="72"/>
                      <a:pt x="169" y="67"/>
                    </a:cubicBezTo>
                    <a:cubicBezTo>
                      <a:pt x="169" y="64"/>
                      <a:pt x="171" y="59"/>
                      <a:pt x="173" y="56"/>
                    </a:cubicBezTo>
                    <a:cubicBezTo>
                      <a:pt x="175" y="53"/>
                      <a:pt x="176" y="49"/>
                      <a:pt x="175" y="46"/>
                    </a:cubicBezTo>
                    <a:cubicBezTo>
                      <a:pt x="175" y="46"/>
                      <a:pt x="181" y="50"/>
                      <a:pt x="187" y="51"/>
                    </a:cubicBezTo>
                    <a:close/>
                    <a:moveTo>
                      <a:pt x="187" y="27"/>
                    </a:moveTo>
                    <a:cubicBezTo>
                      <a:pt x="184" y="24"/>
                      <a:pt x="182" y="22"/>
                      <a:pt x="180" y="19"/>
                    </a:cubicBezTo>
                    <a:cubicBezTo>
                      <a:pt x="179" y="18"/>
                      <a:pt x="178" y="17"/>
                      <a:pt x="177" y="15"/>
                    </a:cubicBezTo>
                    <a:cubicBezTo>
                      <a:pt x="187" y="15"/>
                      <a:pt x="187" y="15"/>
                      <a:pt x="187" y="15"/>
                    </a:cubicBezTo>
                    <a:cubicBezTo>
                      <a:pt x="187" y="27"/>
                      <a:pt x="187" y="27"/>
                      <a:pt x="187" y="27"/>
                    </a:cubicBezTo>
                    <a:close/>
                    <a:moveTo>
                      <a:pt x="175" y="13"/>
                    </a:moveTo>
                    <a:cubicBezTo>
                      <a:pt x="174" y="12"/>
                      <a:pt x="173" y="10"/>
                      <a:pt x="172" y="9"/>
                    </a:cubicBezTo>
                    <a:cubicBezTo>
                      <a:pt x="173" y="6"/>
                      <a:pt x="177" y="4"/>
                      <a:pt x="182" y="4"/>
                    </a:cubicBezTo>
                    <a:cubicBezTo>
                      <a:pt x="187" y="4"/>
                      <a:pt x="191" y="6"/>
                      <a:pt x="191" y="9"/>
                    </a:cubicBezTo>
                    <a:cubicBezTo>
                      <a:pt x="191" y="11"/>
                      <a:pt x="190" y="12"/>
                      <a:pt x="189" y="13"/>
                    </a:cubicBezTo>
                    <a:cubicBezTo>
                      <a:pt x="188" y="13"/>
                      <a:pt x="187" y="13"/>
                      <a:pt x="187" y="13"/>
                    </a:cubicBezTo>
                    <a:cubicBezTo>
                      <a:pt x="176" y="13"/>
                      <a:pt x="176" y="13"/>
                      <a:pt x="176" y="13"/>
                    </a:cubicBezTo>
                    <a:cubicBezTo>
                      <a:pt x="176" y="13"/>
                      <a:pt x="175" y="13"/>
                      <a:pt x="17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</p:spTree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8147154" y="105427"/>
            <a:ext cx="819654" cy="692361"/>
            <a:chOff x="2992437" y="0"/>
            <a:chExt cx="2543175" cy="2148217"/>
          </a:xfrm>
          <a:solidFill>
            <a:srgbClr val="304371"/>
          </a:solidFill>
        </p:grpSpPr>
        <p:grpSp>
          <p:nvGrpSpPr>
            <p:cNvPr id="8" name="组合 7"/>
            <p:cNvGrpSpPr/>
            <p:nvPr/>
          </p:nvGrpSpPr>
          <p:grpSpPr>
            <a:xfrm>
              <a:off x="2992437" y="1183017"/>
              <a:ext cx="2543175" cy="965200"/>
              <a:chOff x="3297238" y="2879725"/>
              <a:chExt cx="2543175" cy="965200"/>
            </a:xfrm>
            <a:grpFill/>
          </p:grpSpPr>
          <p:sp>
            <p:nvSpPr>
              <p:cNvPr id="20" name="Freeform 5"/>
              <p:cNvSpPr/>
              <p:nvPr/>
            </p:nvSpPr>
            <p:spPr bwMode="auto">
              <a:xfrm>
                <a:off x="3303588" y="2997200"/>
                <a:ext cx="573088" cy="647700"/>
              </a:xfrm>
              <a:custGeom>
                <a:avLst/>
                <a:gdLst>
                  <a:gd name="T0" fmla="*/ 139 w 152"/>
                  <a:gd name="T1" fmla="*/ 70 h 172"/>
                  <a:gd name="T2" fmla="*/ 120 w 152"/>
                  <a:gd name="T3" fmla="*/ 78 h 172"/>
                  <a:gd name="T4" fmla="*/ 130 w 152"/>
                  <a:gd name="T5" fmla="*/ 91 h 172"/>
                  <a:gd name="T6" fmla="*/ 124 w 152"/>
                  <a:gd name="T7" fmla="*/ 118 h 172"/>
                  <a:gd name="T8" fmla="*/ 136 w 152"/>
                  <a:gd name="T9" fmla="*/ 123 h 172"/>
                  <a:gd name="T10" fmla="*/ 140 w 152"/>
                  <a:gd name="T11" fmla="*/ 137 h 172"/>
                  <a:gd name="T12" fmla="*/ 139 w 152"/>
                  <a:gd name="T13" fmla="*/ 155 h 172"/>
                  <a:gd name="T14" fmla="*/ 119 w 152"/>
                  <a:gd name="T15" fmla="*/ 149 h 172"/>
                  <a:gd name="T16" fmla="*/ 94 w 152"/>
                  <a:gd name="T17" fmla="*/ 136 h 172"/>
                  <a:gd name="T18" fmla="*/ 73 w 152"/>
                  <a:gd name="T19" fmla="*/ 134 h 172"/>
                  <a:gd name="T20" fmla="*/ 69 w 152"/>
                  <a:gd name="T21" fmla="*/ 118 h 172"/>
                  <a:gd name="T22" fmla="*/ 93 w 152"/>
                  <a:gd name="T23" fmla="*/ 110 h 172"/>
                  <a:gd name="T24" fmla="*/ 105 w 152"/>
                  <a:gd name="T25" fmla="*/ 106 h 172"/>
                  <a:gd name="T26" fmla="*/ 110 w 152"/>
                  <a:gd name="T27" fmla="*/ 100 h 172"/>
                  <a:gd name="T28" fmla="*/ 98 w 152"/>
                  <a:gd name="T29" fmla="*/ 100 h 172"/>
                  <a:gd name="T30" fmla="*/ 86 w 152"/>
                  <a:gd name="T31" fmla="*/ 108 h 172"/>
                  <a:gd name="T32" fmla="*/ 81 w 152"/>
                  <a:gd name="T33" fmla="*/ 89 h 172"/>
                  <a:gd name="T34" fmla="*/ 100 w 152"/>
                  <a:gd name="T35" fmla="*/ 72 h 172"/>
                  <a:gd name="T36" fmla="*/ 123 w 152"/>
                  <a:gd name="T37" fmla="*/ 60 h 172"/>
                  <a:gd name="T38" fmla="*/ 110 w 152"/>
                  <a:gd name="T39" fmla="*/ 55 h 172"/>
                  <a:gd name="T40" fmla="*/ 90 w 152"/>
                  <a:gd name="T41" fmla="*/ 70 h 172"/>
                  <a:gd name="T42" fmla="*/ 79 w 152"/>
                  <a:gd name="T43" fmla="*/ 80 h 172"/>
                  <a:gd name="T44" fmla="*/ 67 w 152"/>
                  <a:gd name="T45" fmla="*/ 71 h 172"/>
                  <a:gd name="T46" fmla="*/ 73 w 152"/>
                  <a:gd name="T47" fmla="*/ 58 h 172"/>
                  <a:gd name="T48" fmla="*/ 87 w 152"/>
                  <a:gd name="T49" fmla="*/ 38 h 172"/>
                  <a:gd name="T50" fmla="*/ 91 w 152"/>
                  <a:gd name="T51" fmla="*/ 27 h 172"/>
                  <a:gd name="T52" fmla="*/ 80 w 152"/>
                  <a:gd name="T53" fmla="*/ 31 h 172"/>
                  <a:gd name="T54" fmla="*/ 59 w 152"/>
                  <a:gd name="T55" fmla="*/ 37 h 172"/>
                  <a:gd name="T56" fmla="*/ 53 w 152"/>
                  <a:gd name="T57" fmla="*/ 59 h 172"/>
                  <a:gd name="T58" fmla="*/ 49 w 152"/>
                  <a:gd name="T59" fmla="*/ 76 h 172"/>
                  <a:gd name="T60" fmla="*/ 43 w 152"/>
                  <a:gd name="T61" fmla="*/ 92 h 172"/>
                  <a:gd name="T62" fmla="*/ 40 w 152"/>
                  <a:gd name="T63" fmla="*/ 102 h 172"/>
                  <a:gd name="T64" fmla="*/ 36 w 152"/>
                  <a:gd name="T65" fmla="*/ 117 h 172"/>
                  <a:gd name="T66" fmla="*/ 32 w 152"/>
                  <a:gd name="T67" fmla="*/ 128 h 172"/>
                  <a:gd name="T68" fmla="*/ 21 w 152"/>
                  <a:gd name="T69" fmla="*/ 154 h 172"/>
                  <a:gd name="T70" fmla="*/ 12 w 152"/>
                  <a:gd name="T71" fmla="*/ 167 h 172"/>
                  <a:gd name="T72" fmla="*/ 0 w 152"/>
                  <a:gd name="T73" fmla="*/ 164 h 172"/>
                  <a:gd name="T74" fmla="*/ 11 w 152"/>
                  <a:gd name="T75" fmla="*/ 138 h 172"/>
                  <a:gd name="T76" fmla="*/ 18 w 152"/>
                  <a:gd name="T77" fmla="*/ 119 h 172"/>
                  <a:gd name="T78" fmla="*/ 24 w 152"/>
                  <a:gd name="T79" fmla="*/ 101 h 172"/>
                  <a:gd name="T80" fmla="*/ 27 w 152"/>
                  <a:gd name="T81" fmla="*/ 91 h 172"/>
                  <a:gd name="T82" fmla="*/ 31 w 152"/>
                  <a:gd name="T83" fmla="*/ 75 h 172"/>
                  <a:gd name="T84" fmla="*/ 37 w 152"/>
                  <a:gd name="T85" fmla="*/ 47 h 172"/>
                  <a:gd name="T86" fmla="*/ 42 w 152"/>
                  <a:gd name="T87" fmla="*/ 29 h 172"/>
                  <a:gd name="T88" fmla="*/ 61 w 152"/>
                  <a:gd name="T89" fmla="*/ 19 h 172"/>
                  <a:gd name="T90" fmla="*/ 79 w 152"/>
                  <a:gd name="T91" fmla="*/ 9 h 172"/>
                  <a:gd name="T92" fmla="*/ 93 w 152"/>
                  <a:gd name="T93" fmla="*/ 7 h 172"/>
                  <a:gd name="T94" fmla="*/ 104 w 152"/>
                  <a:gd name="T95" fmla="*/ 2 h 172"/>
                  <a:gd name="T96" fmla="*/ 119 w 152"/>
                  <a:gd name="T97" fmla="*/ 3 h 172"/>
                  <a:gd name="T98" fmla="*/ 132 w 152"/>
                  <a:gd name="T99" fmla="*/ 2 h 172"/>
                  <a:gd name="T100" fmla="*/ 129 w 152"/>
                  <a:gd name="T101" fmla="*/ 14 h 172"/>
                  <a:gd name="T102" fmla="*/ 112 w 152"/>
                  <a:gd name="T103" fmla="*/ 34 h 172"/>
                  <a:gd name="T104" fmla="*/ 123 w 152"/>
                  <a:gd name="T105" fmla="*/ 33 h 172"/>
                  <a:gd name="T106" fmla="*/ 150 w 152"/>
                  <a:gd name="T107" fmla="*/ 4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172">
                    <a:moveTo>
                      <a:pt x="151" y="50"/>
                    </a:moveTo>
                    <a:cubicBezTo>
                      <a:pt x="151" y="53"/>
                      <a:pt x="150" y="56"/>
                      <a:pt x="149" y="60"/>
                    </a:cubicBezTo>
                    <a:cubicBezTo>
                      <a:pt x="149" y="60"/>
                      <a:pt x="149" y="61"/>
                      <a:pt x="149" y="61"/>
                    </a:cubicBezTo>
                    <a:cubicBezTo>
                      <a:pt x="148" y="62"/>
                      <a:pt x="148" y="62"/>
                      <a:pt x="148" y="63"/>
                    </a:cubicBezTo>
                    <a:cubicBezTo>
                      <a:pt x="147" y="64"/>
                      <a:pt x="147" y="65"/>
                      <a:pt x="146" y="66"/>
                    </a:cubicBezTo>
                    <a:cubicBezTo>
                      <a:pt x="145" y="67"/>
                      <a:pt x="141" y="70"/>
                      <a:pt x="139" y="70"/>
                    </a:cubicBezTo>
                    <a:cubicBezTo>
                      <a:pt x="139" y="70"/>
                      <a:pt x="138" y="71"/>
                      <a:pt x="138" y="71"/>
                    </a:cubicBezTo>
                    <a:cubicBezTo>
                      <a:pt x="136" y="71"/>
                      <a:pt x="134" y="71"/>
                      <a:pt x="132" y="72"/>
                    </a:cubicBezTo>
                    <a:cubicBezTo>
                      <a:pt x="130" y="72"/>
                      <a:pt x="129" y="72"/>
                      <a:pt x="128" y="72"/>
                    </a:cubicBezTo>
                    <a:cubicBezTo>
                      <a:pt x="127" y="73"/>
                      <a:pt x="125" y="73"/>
                      <a:pt x="124" y="74"/>
                    </a:cubicBezTo>
                    <a:cubicBezTo>
                      <a:pt x="123" y="75"/>
                      <a:pt x="122" y="76"/>
                      <a:pt x="121" y="77"/>
                    </a:cubicBezTo>
                    <a:cubicBezTo>
                      <a:pt x="120" y="77"/>
                      <a:pt x="120" y="77"/>
                      <a:pt x="120" y="78"/>
                    </a:cubicBezTo>
                    <a:cubicBezTo>
                      <a:pt x="119" y="79"/>
                      <a:pt x="116" y="80"/>
                      <a:pt x="117" y="83"/>
                    </a:cubicBezTo>
                    <a:cubicBezTo>
                      <a:pt x="118" y="83"/>
                      <a:pt x="118" y="83"/>
                      <a:pt x="118" y="84"/>
                    </a:cubicBezTo>
                    <a:cubicBezTo>
                      <a:pt x="119" y="84"/>
                      <a:pt x="120" y="85"/>
                      <a:pt x="121" y="85"/>
                    </a:cubicBezTo>
                    <a:cubicBezTo>
                      <a:pt x="121" y="85"/>
                      <a:pt x="121" y="85"/>
                      <a:pt x="122" y="86"/>
                    </a:cubicBezTo>
                    <a:cubicBezTo>
                      <a:pt x="123" y="86"/>
                      <a:pt x="125" y="87"/>
                      <a:pt x="128" y="89"/>
                    </a:cubicBezTo>
                    <a:cubicBezTo>
                      <a:pt x="129" y="90"/>
                      <a:pt x="129" y="91"/>
                      <a:pt x="130" y="91"/>
                    </a:cubicBezTo>
                    <a:cubicBezTo>
                      <a:pt x="130" y="92"/>
                      <a:pt x="130" y="93"/>
                      <a:pt x="131" y="95"/>
                    </a:cubicBezTo>
                    <a:cubicBezTo>
                      <a:pt x="131" y="98"/>
                      <a:pt x="131" y="102"/>
                      <a:pt x="131" y="106"/>
                    </a:cubicBezTo>
                    <a:cubicBezTo>
                      <a:pt x="130" y="106"/>
                      <a:pt x="130" y="106"/>
                      <a:pt x="130" y="107"/>
                    </a:cubicBezTo>
                    <a:cubicBezTo>
                      <a:pt x="130" y="107"/>
                      <a:pt x="130" y="108"/>
                      <a:pt x="130" y="109"/>
                    </a:cubicBezTo>
                    <a:cubicBezTo>
                      <a:pt x="129" y="110"/>
                      <a:pt x="128" y="111"/>
                      <a:pt x="127" y="113"/>
                    </a:cubicBezTo>
                    <a:cubicBezTo>
                      <a:pt x="126" y="114"/>
                      <a:pt x="125" y="116"/>
                      <a:pt x="124" y="118"/>
                    </a:cubicBezTo>
                    <a:cubicBezTo>
                      <a:pt x="124" y="118"/>
                      <a:pt x="123" y="118"/>
                      <a:pt x="123" y="119"/>
                    </a:cubicBezTo>
                    <a:cubicBezTo>
                      <a:pt x="124" y="120"/>
                      <a:pt x="126" y="119"/>
                      <a:pt x="128" y="120"/>
                    </a:cubicBezTo>
                    <a:cubicBezTo>
                      <a:pt x="128" y="120"/>
                      <a:pt x="129" y="120"/>
                      <a:pt x="130" y="120"/>
                    </a:cubicBezTo>
                    <a:cubicBezTo>
                      <a:pt x="131" y="121"/>
                      <a:pt x="132" y="121"/>
                      <a:pt x="132" y="121"/>
                    </a:cubicBezTo>
                    <a:cubicBezTo>
                      <a:pt x="134" y="122"/>
                      <a:pt x="133" y="122"/>
                      <a:pt x="134" y="122"/>
                    </a:cubicBezTo>
                    <a:cubicBezTo>
                      <a:pt x="135" y="123"/>
                      <a:pt x="135" y="123"/>
                      <a:pt x="136" y="123"/>
                    </a:cubicBezTo>
                    <a:cubicBezTo>
                      <a:pt x="136" y="124"/>
                      <a:pt x="137" y="124"/>
                      <a:pt x="138" y="124"/>
                    </a:cubicBezTo>
                    <a:cubicBezTo>
                      <a:pt x="138" y="125"/>
                      <a:pt x="139" y="126"/>
                      <a:pt x="139" y="127"/>
                    </a:cubicBezTo>
                    <a:cubicBezTo>
                      <a:pt x="139" y="127"/>
                      <a:pt x="140" y="128"/>
                      <a:pt x="140" y="129"/>
                    </a:cubicBezTo>
                    <a:cubicBezTo>
                      <a:pt x="140" y="130"/>
                      <a:pt x="140" y="130"/>
                      <a:pt x="141" y="131"/>
                    </a:cubicBezTo>
                    <a:cubicBezTo>
                      <a:pt x="140" y="132"/>
                      <a:pt x="140" y="133"/>
                      <a:pt x="140" y="134"/>
                    </a:cubicBezTo>
                    <a:cubicBezTo>
                      <a:pt x="140" y="135"/>
                      <a:pt x="140" y="136"/>
                      <a:pt x="140" y="137"/>
                    </a:cubicBezTo>
                    <a:cubicBezTo>
                      <a:pt x="140" y="138"/>
                      <a:pt x="140" y="139"/>
                      <a:pt x="141" y="139"/>
                    </a:cubicBezTo>
                    <a:cubicBezTo>
                      <a:pt x="141" y="140"/>
                      <a:pt x="141" y="141"/>
                      <a:pt x="141" y="142"/>
                    </a:cubicBezTo>
                    <a:cubicBezTo>
                      <a:pt x="141" y="143"/>
                      <a:pt x="141" y="144"/>
                      <a:pt x="142" y="146"/>
                    </a:cubicBezTo>
                    <a:cubicBezTo>
                      <a:pt x="142" y="146"/>
                      <a:pt x="142" y="149"/>
                      <a:pt x="141" y="150"/>
                    </a:cubicBezTo>
                    <a:cubicBezTo>
                      <a:pt x="141" y="151"/>
                      <a:pt x="141" y="152"/>
                      <a:pt x="140" y="153"/>
                    </a:cubicBezTo>
                    <a:cubicBezTo>
                      <a:pt x="140" y="154"/>
                      <a:pt x="139" y="154"/>
                      <a:pt x="139" y="155"/>
                    </a:cubicBezTo>
                    <a:cubicBezTo>
                      <a:pt x="139" y="155"/>
                      <a:pt x="139" y="156"/>
                      <a:pt x="139" y="156"/>
                    </a:cubicBezTo>
                    <a:cubicBezTo>
                      <a:pt x="138" y="157"/>
                      <a:pt x="138" y="158"/>
                      <a:pt x="138" y="159"/>
                    </a:cubicBezTo>
                    <a:cubicBezTo>
                      <a:pt x="137" y="159"/>
                      <a:pt x="135" y="160"/>
                      <a:pt x="135" y="160"/>
                    </a:cubicBezTo>
                    <a:cubicBezTo>
                      <a:pt x="134" y="160"/>
                      <a:pt x="133" y="159"/>
                      <a:pt x="132" y="159"/>
                    </a:cubicBezTo>
                    <a:cubicBezTo>
                      <a:pt x="129" y="158"/>
                      <a:pt x="128" y="156"/>
                      <a:pt x="127" y="155"/>
                    </a:cubicBezTo>
                    <a:cubicBezTo>
                      <a:pt x="124" y="153"/>
                      <a:pt x="121" y="150"/>
                      <a:pt x="119" y="149"/>
                    </a:cubicBezTo>
                    <a:cubicBezTo>
                      <a:pt x="119" y="149"/>
                      <a:pt x="118" y="149"/>
                      <a:pt x="118" y="148"/>
                    </a:cubicBezTo>
                    <a:cubicBezTo>
                      <a:pt x="117" y="148"/>
                      <a:pt x="115" y="148"/>
                      <a:pt x="114" y="147"/>
                    </a:cubicBezTo>
                    <a:cubicBezTo>
                      <a:pt x="111" y="146"/>
                      <a:pt x="111" y="145"/>
                      <a:pt x="109" y="144"/>
                    </a:cubicBezTo>
                    <a:cubicBezTo>
                      <a:pt x="106" y="142"/>
                      <a:pt x="106" y="141"/>
                      <a:pt x="103" y="139"/>
                    </a:cubicBezTo>
                    <a:cubicBezTo>
                      <a:pt x="103" y="139"/>
                      <a:pt x="102" y="138"/>
                      <a:pt x="101" y="138"/>
                    </a:cubicBezTo>
                    <a:cubicBezTo>
                      <a:pt x="100" y="137"/>
                      <a:pt x="95" y="136"/>
                      <a:pt x="94" y="136"/>
                    </a:cubicBezTo>
                    <a:cubicBezTo>
                      <a:pt x="93" y="137"/>
                      <a:pt x="89" y="136"/>
                      <a:pt x="88" y="137"/>
                    </a:cubicBezTo>
                    <a:cubicBezTo>
                      <a:pt x="86" y="137"/>
                      <a:pt x="85" y="138"/>
                      <a:pt x="84" y="138"/>
                    </a:cubicBezTo>
                    <a:cubicBezTo>
                      <a:pt x="83" y="138"/>
                      <a:pt x="82" y="139"/>
                      <a:pt x="82" y="139"/>
                    </a:cubicBezTo>
                    <a:cubicBezTo>
                      <a:pt x="80" y="140"/>
                      <a:pt x="81" y="140"/>
                      <a:pt x="79" y="140"/>
                    </a:cubicBezTo>
                    <a:cubicBezTo>
                      <a:pt x="78" y="140"/>
                      <a:pt x="77" y="139"/>
                      <a:pt x="77" y="139"/>
                    </a:cubicBezTo>
                    <a:cubicBezTo>
                      <a:pt x="73" y="137"/>
                      <a:pt x="74" y="135"/>
                      <a:pt x="73" y="134"/>
                    </a:cubicBezTo>
                    <a:cubicBezTo>
                      <a:pt x="73" y="130"/>
                      <a:pt x="76" y="129"/>
                      <a:pt x="78" y="127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5" y="125"/>
                      <a:pt x="75" y="125"/>
                      <a:pt x="74" y="125"/>
                    </a:cubicBezTo>
                    <a:cubicBezTo>
                      <a:pt x="74" y="124"/>
                      <a:pt x="69" y="123"/>
                      <a:pt x="69" y="123"/>
                    </a:cubicBezTo>
                    <a:cubicBezTo>
                      <a:pt x="69" y="122"/>
                      <a:pt x="69" y="121"/>
                      <a:pt x="69" y="121"/>
                    </a:cubicBezTo>
                    <a:cubicBezTo>
                      <a:pt x="69" y="120"/>
                      <a:pt x="69" y="119"/>
                      <a:pt x="69" y="118"/>
                    </a:cubicBezTo>
                    <a:cubicBezTo>
                      <a:pt x="71" y="115"/>
                      <a:pt x="75" y="114"/>
                      <a:pt x="77" y="112"/>
                    </a:cubicBezTo>
                    <a:cubicBezTo>
                      <a:pt x="78" y="111"/>
                      <a:pt x="83" y="110"/>
                      <a:pt x="83" y="110"/>
                    </a:cubicBezTo>
                    <a:cubicBezTo>
                      <a:pt x="85" y="110"/>
                      <a:pt x="85" y="110"/>
                      <a:pt x="86" y="110"/>
                    </a:cubicBezTo>
                    <a:cubicBezTo>
                      <a:pt x="86" y="110"/>
                      <a:pt x="87" y="110"/>
                      <a:pt x="88" y="110"/>
                    </a:cubicBezTo>
                    <a:cubicBezTo>
                      <a:pt x="89" y="110"/>
                      <a:pt x="91" y="110"/>
                      <a:pt x="92" y="110"/>
                    </a:cubicBezTo>
                    <a:cubicBezTo>
                      <a:pt x="92" y="110"/>
                      <a:pt x="92" y="110"/>
                      <a:pt x="93" y="110"/>
                    </a:cubicBezTo>
                    <a:cubicBezTo>
                      <a:pt x="93" y="110"/>
                      <a:pt x="94" y="110"/>
                      <a:pt x="95" y="110"/>
                    </a:cubicBezTo>
                    <a:cubicBezTo>
                      <a:pt x="95" y="110"/>
                      <a:pt x="96" y="110"/>
                      <a:pt x="96" y="110"/>
                    </a:cubicBezTo>
                    <a:cubicBezTo>
                      <a:pt x="96" y="110"/>
                      <a:pt x="97" y="109"/>
                      <a:pt x="98" y="109"/>
                    </a:cubicBezTo>
                    <a:cubicBezTo>
                      <a:pt x="99" y="108"/>
                      <a:pt x="100" y="107"/>
                      <a:pt x="101" y="107"/>
                    </a:cubicBezTo>
                    <a:cubicBezTo>
                      <a:pt x="102" y="106"/>
                      <a:pt x="102" y="106"/>
                      <a:pt x="103" y="106"/>
                    </a:cubicBezTo>
                    <a:cubicBezTo>
                      <a:pt x="104" y="106"/>
                      <a:pt x="105" y="106"/>
                      <a:pt x="105" y="106"/>
                    </a:cubicBezTo>
                    <a:cubicBezTo>
                      <a:pt x="105" y="106"/>
                      <a:pt x="105" y="106"/>
                      <a:pt x="106" y="106"/>
                    </a:cubicBezTo>
                    <a:cubicBezTo>
                      <a:pt x="106" y="106"/>
                      <a:pt x="107" y="106"/>
                      <a:pt x="107" y="106"/>
                    </a:cubicBezTo>
                    <a:cubicBezTo>
                      <a:pt x="108" y="105"/>
                      <a:pt x="109" y="105"/>
                      <a:pt x="109" y="104"/>
                    </a:cubicBezTo>
                    <a:cubicBezTo>
                      <a:pt x="109" y="104"/>
                      <a:pt x="110" y="103"/>
                      <a:pt x="110" y="102"/>
                    </a:cubicBezTo>
                    <a:cubicBezTo>
                      <a:pt x="110" y="102"/>
                      <a:pt x="110" y="101"/>
                      <a:pt x="110" y="100"/>
                    </a:cubicBezTo>
                    <a:cubicBezTo>
                      <a:pt x="110" y="100"/>
                      <a:pt x="110" y="100"/>
                      <a:pt x="110" y="100"/>
                    </a:cubicBezTo>
                    <a:cubicBezTo>
                      <a:pt x="110" y="99"/>
                      <a:pt x="109" y="99"/>
                      <a:pt x="109" y="98"/>
                    </a:cubicBezTo>
                    <a:cubicBezTo>
                      <a:pt x="108" y="98"/>
                      <a:pt x="107" y="97"/>
                      <a:pt x="107" y="97"/>
                    </a:cubicBezTo>
                    <a:cubicBezTo>
                      <a:pt x="106" y="97"/>
                      <a:pt x="106" y="97"/>
                      <a:pt x="105" y="97"/>
                    </a:cubicBezTo>
                    <a:cubicBezTo>
                      <a:pt x="105" y="97"/>
                      <a:pt x="103" y="97"/>
                      <a:pt x="103" y="97"/>
                    </a:cubicBezTo>
                    <a:cubicBezTo>
                      <a:pt x="102" y="98"/>
                      <a:pt x="102" y="99"/>
                      <a:pt x="101" y="99"/>
                    </a:cubicBezTo>
                    <a:cubicBezTo>
                      <a:pt x="99" y="99"/>
                      <a:pt x="99" y="100"/>
                      <a:pt x="98" y="100"/>
                    </a:cubicBezTo>
                    <a:cubicBezTo>
                      <a:pt x="97" y="100"/>
                      <a:pt x="96" y="100"/>
                      <a:pt x="96" y="100"/>
                    </a:cubicBezTo>
                    <a:cubicBezTo>
                      <a:pt x="95" y="101"/>
                      <a:pt x="94" y="101"/>
                      <a:pt x="94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3" y="103"/>
                      <a:pt x="92" y="104"/>
                      <a:pt x="92" y="105"/>
                    </a:cubicBezTo>
                    <a:cubicBezTo>
                      <a:pt x="91" y="106"/>
                      <a:pt x="90" y="106"/>
                      <a:pt x="89" y="107"/>
                    </a:cubicBezTo>
                    <a:cubicBezTo>
                      <a:pt x="88" y="107"/>
                      <a:pt x="87" y="107"/>
                      <a:pt x="86" y="108"/>
                    </a:cubicBezTo>
                    <a:cubicBezTo>
                      <a:pt x="84" y="108"/>
                      <a:pt x="82" y="108"/>
                      <a:pt x="80" y="108"/>
                    </a:cubicBezTo>
                    <a:cubicBezTo>
                      <a:pt x="79" y="107"/>
                      <a:pt x="79" y="107"/>
                      <a:pt x="78" y="107"/>
                    </a:cubicBezTo>
                    <a:cubicBezTo>
                      <a:pt x="77" y="106"/>
                      <a:pt x="76" y="105"/>
                      <a:pt x="76" y="103"/>
                    </a:cubicBezTo>
                    <a:cubicBezTo>
                      <a:pt x="75" y="102"/>
                      <a:pt x="75" y="101"/>
                      <a:pt x="75" y="100"/>
                    </a:cubicBezTo>
                    <a:cubicBezTo>
                      <a:pt x="75" y="100"/>
                      <a:pt x="76" y="96"/>
                      <a:pt x="76" y="95"/>
                    </a:cubicBezTo>
                    <a:cubicBezTo>
                      <a:pt x="78" y="92"/>
                      <a:pt x="79" y="91"/>
                      <a:pt x="81" y="89"/>
                    </a:cubicBezTo>
                    <a:cubicBezTo>
                      <a:pt x="84" y="85"/>
                      <a:pt x="87" y="80"/>
                      <a:pt x="90" y="77"/>
                    </a:cubicBezTo>
                    <a:cubicBezTo>
                      <a:pt x="90" y="77"/>
                      <a:pt x="91" y="77"/>
                      <a:pt x="91" y="77"/>
                    </a:cubicBezTo>
                    <a:cubicBezTo>
                      <a:pt x="92" y="76"/>
                      <a:pt x="92" y="76"/>
                      <a:pt x="93" y="75"/>
                    </a:cubicBezTo>
                    <a:cubicBezTo>
                      <a:pt x="94" y="75"/>
                      <a:pt x="95" y="75"/>
                      <a:pt x="96" y="74"/>
                    </a:cubicBezTo>
                    <a:cubicBezTo>
                      <a:pt x="97" y="73"/>
                      <a:pt x="99" y="73"/>
                      <a:pt x="100" y="72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3" y="69"/>
                      <a:pt x="105" y="66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10" y="61"/>
                      <a:pt x="111" y="61"/>
                      <a:pt x="112" y="61"/>
                    </a:cubicBezTo>
                    <a:cubicBezTo>
                      <a:pt x="112" y="61"/>
                      <a:pt x="114" y="61"/>
                      <a:pt x="116" y="61"/>
                    </a:cubicBezTo>
                    <a:cubicBezTo>
                      <a:pt x="117" y="61"/>
                      <a:pt x="118" y="61"/>
                      <a:pt x="120" y="61"/>
                    </a:cubicBezTo>
                    <a:cubicBezTo>
                      <a:pt x="120" y="61"/>
                      <a:pt x="122" y="61"/>
                      <a:pt x="123" y="60"/>
                    </a:cubicBezTo>
                    <a:cubicBezTo>
                      <a:pt x="123" y="60"/>
                      <a:pt x="124" y="59"/>
                      <a:pt x="124" y="59"/>
                    </a:cubicBezTo>
                    <a:cubicBezTo>
                      <a:pt x="124" y="58"/>
                      <a:pt x="123" y="57"/>
                      <a:pt x="124" y="57"/>
                    </a:cubicBezTo>
                    <a:cubicBezTo>
                      <a:pt x="123" y="56"/>
                      <a:pt x="123" y="55"/>
                      <a:pt x="123" y="55"/>
                    </a:cubicBezTo>
                    <a:cubicBezTo>
                      <a:pt x="122" y="55"/>
                      <a:pt x="120" y="55"/>
                      <a:pt x="119" y="55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16" y="54"/>
                      <a:pt x="110" y="54"/>
                      <a:pt x="110" y="55"/>
                    </a:cubicBezTo>
                    <a:cubicBezTo>
                      <a:pt x="107" y="55"/>
                      <a:pt x="102" y="57"/>
                      <a:pt x="101" y="58"/>
                    </a:cubicBezTo>
                    <a:cubicBezTo>
                      <a:pt x="99" y="58"/>
                      <a:pt x="97" y="62"/>
                      <a:pt x="96" y="62"/>
                    </a:cubicBezTo>
                    <a:cubicBezTo>
                      <a:pt x="95" y="63"/>
                      <a:pt x="94" y="64"/>
                      <a:pt x="93" y="65"/>
                    </a:cubicBez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8" y="71"/>
                      <a:pt x="88" y="71"/>
                      <a:pt x="88" y="72"/>
                    </a:cubicBezTo>
                    <a:cubicBezTo>
                      <a:pt x="86" y="74"/>
                      <a:pt x="84" y="76"/>
                      <a:pt x="82" y="78"/>
                    </a:cubicBezTo>
                    <a:cubicBezTo>
                      <a:pt x="81" y="79"/>
                      <a:pt x="80" y="79"/>
                      <a:pt x="79" y="80"/>
                    </a:cubicBezTo>
                    <a:cubicBezTo>
                      <a:pt x="78" y="80"/>
                      <a:pt x="78" y="80"/>
                      <a:pt x="77" y="81"/>
                    </a:cubicBezTo>
                    <a:cubicBezTo>
                      <a:pt x="74" y="81"/>
                      <a:pt x="72" y="79"/>
                      <a:pt x="71" y="79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7"/>
                      <a:pt x="69" y="77"/>
                      <a:pt x="69" y="76"/>
                    </a:cubicBezTo>
                    <a:cubicBezTo>
                      <a:pt x="69" y="76"/>
                      <a:pt x="69" y="75"/>
                      <a:pt x="68" y="75"/>
                    </a:cubicBezTo>
                    <a:cubicBezTo>
                      <a:pt x="68" y="74"/>
                      <a:pt x="67" y="72"/>
                      <a:pt x="67" y="71"/>
                    </a:cubicBezTo>
                    <a:cubicBezTo>
                      <a:pt x="67" y="70"/>
                      <a:pt x="67" y="66"/>
                      <a:pt x="68" y="65"/>
                    </a:cubicBezTo>
                    <a:cubicBezTo>
                      <a:pt x="68" y="64"/>
                      <a:pt x="69" y="63"/>
                      <a:pt x="69" y="63"/>
                    </a:cubicBezTo>
                    <a:cubicBezTo>
                      <a:pt x="69" y="62"/>
                      <a:pt x="70" y="62"/>
                      <a:pt x="70" y="61"/>
                    </a:cubicBezTo>
                    <a:cubicBezTo>
                      <a:pt x="70" y="61"/>
                      <a:pt x="71" y="61"/>
                      <a:pt x="71" y="60"/>
                    </a:cubicBezTo>
                    <a:cubicBezTo>
                      <a:pt x="71" y="60"/>
                      <a:pt x="72" y="60"/>
                      <a:pt x="72" y="60"/>
                    </a:cubicBezTo>
                    <a:cubicBezTo>
                      <a:pt x="72" y="59"/>
                      <a:pt x="73" y="59"/>
                      <a:pt x="73" y="58"/>
                    </a:cubicBezTo>
                    <a:cubicBezTo>
                      <a:pt x="74" y="57"/>
                      <a:pt x="75" y="57"/>
                      <a:pt x="76" y="55"/>
                    </a:cubicBezTo>
                    <a:cubicBezTo>
                      <a:pt x="76" y="54"/>
                      <a:pt x="78" y="54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81" y="49"/>
                      <a:pt x="82" y="47"/>
                      <a:pt x="84" y="45"/>
                    </a:cubicBezTo>
                    <a:cubicBezTo>
                      <a:pt x="85" y="43"/>
                      <a:pt x="87" y="39"/>
                      <a:pt x="87" y="38"/>
                    </a:cubicBezTo>
                    <a:cubicBezTo>
                      <a:pt x="88" y="37"/>
                      <a:pt x="88" y="37"/>
                      <a:pt x="88" y="36"/>
                    </a:cubicBezTo>
                    <a:cubicBezTo>
                      <a:pt x="88" y="34"/>
                      <a:pt x="91" y="33"/>
                      <a:pt x="92" y="33"/>
                    </a:cubicBezTo>
                    <a:cubicBezTo>
                      <a:pt x="93" y="32"/>
                      <a:pt x="93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7" y="27"/>
                      <a:pt x="95" y="29"/>
                      <a:pt x="94" y="27"/>
                    </a:cubicBezTo>
                    <a:cubicBezTo>
                      <a:pt x="94" y="26"/>
                      <a:pt x="91" y="27"/>
                      <a:pt x="91" y="27"/>
                    </a:cubicBezTo>
                    <a:cubicBezTo>
                      <a:pt x="90" y="28"/>
                      <a:pt x="88" y="27"/>
                      <a:pt x="87" y="28"/>
                    </a:cubicBezTo>
                    <a:cubicBezTo>
                      <a:pt x="86" y="28"/>
                      <a:pt x="87" y="28"/>
                      <a:pt x="86" y="29"/>
                    </a:cubicBezTo>
                    <a:cubicBezTo>
                      <a:pt x="85" y="29"/>
                      <a:pt x="84" y="29"/>
                      <a:pt x="84" y="29"/>
                    </a:cubicBezTo>
                    <a:cubicBezTo>
                      <a:pt x="83" y="29"/>
                      <a:pt x="83" y="30"/>
                      <a:pt x="83" y="30"/>
                    </a:cubicBezTo>
                    <a:cubicBezTo>
                      <a:pt x="82" y="30"/>
                      <a:pt x="82" y="30"/>
                      <a:pt x="81" y="30"/>
                    </a:cubicBezTo>
                    <a:cubicBezTo>
                      <a:pt x="80" y="30"/>
                      <a:pt x="80" y="31"/>
                      <a:pt x="80" y="31"/>
                    </a:cubicBezTo>
                    <a:cubicBezTo>
                      <a:pt x="78" y="31"/>
                      <a:pt x="77" y="32"/>
                      <a:pt x="76" y="32"/>
                    </a:cubicBezTo>
                    <a:cubicBezTo>
                      <a:pt x="75" y="32"/>
                      <a:pt x="75" y="33"/>
                      <a:pt x="75" y="33"/>
                    </a:cubicBezTo>
                    <a:cubicBezTo>
                      <a:pt x="73" y="33"/>
                      <a:pt x="72" y="34"/>
                      <a:pt x="72" y="35"/>
                    </a:cubicBezTo>
                    <a:cubicBezTo>
                      <a:pt x="69" y="35"/>
                      <a:pt x="69" y="36"/>
                      <a:pt x="66" y="37"/>
                    </a:cubicBezTo>
                    <a:cubicBezTo>
                      <a:pt x="65" y="38"/>
                      <a:pt x="65" y="38"/>
                      <a:pt x="64" y="38"/>
                    </a:cubicBezTo>
                    <a:cubicBezTo>
                      <a:pt x="63" y="38"/>
                      <a:pt x="60" y="38"/>
                      <a:pt x="59" y="37"/>
                    </a:cubicBezTo>
                    <a:cubicBezTo>
                      <a:pt x="59" y="38"/>
                      <a:pt x="58" y="40"/>
                      <a:pt x="58" y="41"/>
                    </a:cubicBezTo>
                    <a:cubicBezTo>
                      <a:pt x="58" y="43"/>
                      <a:pt x="57" y="45"/>
                      <a:pt x="57" y="47"/>
                    </a:cubicBezTo>
                    <a:cubicBezTo>
                      <a:pt x="57" y="48"/>
                      <a:pt x="56" y="49"/>
                      <a:pt x="56" y="50"/>
                    </a:cubicBezTo>
                    <a:cubicBezTo>
                      <a:pt x="55" y="51"/>
                      <a:pt x="55" y="53"/>
                      <a:pt x="55" y="54"/>
                    </a:cubicBezTo>
                    <a:cubicBezTo>
                      <a:pt x="54" y="55"/>
                      <a:pt x="54" y="56"/>
                      <a:pt x="54" y="58"/>
                    </a:cubicBezTo>
                    <a:cubicBezTo>
                      <a:pt x="54" y="58"/>
                      <a:pt x="53" y="59"/>
                      <a:pt x="53" y="59"/>
                    </a:cubicBezTo>
                    <a:cubicBezTo>
                      <a:pt x="53" y="59"/>
                      <a:pt x="53" y="60"/>
                      <a:pt x="53" y="61"/>
                    </a:cubicBezTo>
                    <a:cubicBezTo>
                      <a:pt x="52" y="62"/>
                      <a:pt x="51" y="64"/>
                      <a:pt x="51" y="66"/>
                    </a:cubicBezTo>
                    <a:cubicBezTo>
                      <a:pt x="51" y="67"/>
                      <a:pt x="50" y="68"/>
                      <a:pt x="50" y="69"/>
                    </a:cubicBezTo>
                    <a:cubicBezTo>
                      <a:pt x="50" y="70"/>
                      <a:pt x="50" y="70"/>
                      <a:pt x="50" y="70"/>
                    </a:cubicBezTo>
                    <a:cubicBezTo>
                      <a:pt x="49" y="71"/>
                      <a:pt x="49" y="72"/>
                      <a:pt x="49" y="73"/>
                    </a:cubicBezTo>
                    <a:cubicBezTo>
                      <a:pt x="49" y="74"/>
                      <a:pt x="49" y="75"/>
                      <a:pt x="49" y="76"/>
                    </a:cubicBezTo>
                    <a:cubicBezTo>
                      <a:pt x="48" y="76"/>
                      <a:pt x="48" y="77"/>
                      <a:pt x="48" y="78"/>
                    </a:cubicBezTo>
                    <a:cubicBezTo>
                      <a:pt x="47" y="80"/>
                      <a:pt x="46" y="81"/>
                      <a:pt x="46" y="83"/>
                    </a:cubicBezTo>
                    <a:cubicBezTo>
                      <a:pt x="46" y="83"/>
                      <a:pt x="46" y="84"/>
                      <a:pt x="46" y="84"/>
                    </a:cubicBezTo>
                    <a:cubicBezTo>
                      <a:pt x="45" y="84"/>
                      <a:pt x="45" y="85"/>
                      <a:pt x="45" y="85"/>
                    </a:cubicBezTo>
                    <a:cubicBezTo>
                      <a:pt x="44" y="87"/>
                      <a:pt x="44" y="89"/>
                      <a:pt x="43" y="91"/>
                    </a:cubicBezTo>
                    <a:cubicBezTo>
                      <a:pt x="43" y="91"/>
                      <a:pt x="43" y="92"/>
                      <a:pt x="43" y="92"/>
                    </a:cubicBezTo>
                    <a:cubicBezTo>
                      <a:pt x="43" y="93"/>
                      <a:pt x="43" y="94"/>
                      <a:pt x="42" y="95"/>
                    </a:cubicBezTo>
                    <a:cubicBezTo>
                      <a:pt x="42" y="95"/>
                      <a:pt x="42" y="95"/>
                      <a:pt x="42" y="96"/>
                    </a:cubicBezTo>
                    <a:cubicBezTo>
                      <a:pt x="42" y="96"/>
                      <a:pt x="42" y="97"/>
                      <a:pt x="42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9"/>
                      <a:pt x="41" y="100"/>
                      <a:pt x="41" y="101"/>
                    </a:cubicBez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3"/>
                      <a:pt x="40" y="103"/>
                      <a:pt x="40" y="104"/>
                    </a:cubicBezTo>
                    <a:cubicBezTo>
                      <a:pt x="40" y="104"/>
                      <a:pt x="39" y="104"/>
                      <a:pt x="39" y="104"/>
                    </a:cubicBezTo>
                    <a:cubicBezTo>
                      <a:pt x="39" y="105"/>
                      <a:pt x="39" y="106"/>
                      <a:pt x="38" y="108"/>
                    </a:cubicBezTo>
                    <a:cubicBezTo>
                      <a:pt x="38" y="108"/>
                      <a:pt x="38" y="110"/>
                      <a:pt x="38" y="111"/>
                    </a:cubicBezTo>
                    <a:cubicBezTo>
                      <a:pt x="37" y="111"/>
                      <a:pt x="37" y="113"/>
                      <a:pt x="37" y="114"/>
                    </a:cubicBezTo>
                    <a:cubicBezTo>
                      <a:pt x="36" y="115"/>
                      <a:pt x="36" y="115"/>
                      <a:pt x="36" y="117"/>
                    </a:cubicBezTo>
                    <a:cubicBezTo>
                      <a:pt x="35" y="117"/>
                      <a:pt x="35" y="118"/>
                      <a:pt x="35" y="119"/>
                    </a:cubicBezTo>
                    <a:cubicBezTo>
                      <a:pt x="35" y="120"/>
                      <a:pt x="34" y="121"/>
                      <a:pt x="34" y="121"/>
                    </a:cubicBezTo>
                    <a:cubicBezTo>
                      <a:pt x="34" y="122"/>
                      <a:pt x="34" y="122"/>
                      <a:pt x="34" y="122"/>
                    </a:cubicBezTo>
                    <a:cubicBezTo>
                      <a:pt x="34" y="122"/>
                      <a:pt x="34" y="123"/>
                      <a:pt x="34" y="123"/>
                    </a:cubicBezTo>
                    <a:cubicBezTo>
                      <a:pt x="33" y="123"/>
                      <a:pt x="33" y="124"/>
                      <a:pt x="33" y="124"/>
                    </a:cubicBezTo>
                    <a:cubicBezTo>
                      <a:pt x="33" y="125"/>
                      <a:pt x="32" y="127"/>
                      <a:pt x="32" y="128"/>
                    </a:cubicBezTo>
                    <a:cubicBezTo>
                      <a:pt x="31" y="129"/>
                      <a:pt x="31" y="130"/>
                      <a:pt x="31" y="130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29" y="133"/>
                      <a:pt x="28" y="136"/>
                      <a:pt x="28" y="138"/>
                    </a:cubicBezTo>
                    <a:cubicBezTo>
                      <a:pt x="25" y="143"/>
                      <a:pt x="26" y="145"/>
                      <a:pt x="23" y="149"/>
                    </a:cubicBezTo>
                    <a:cubicBezTo>
                      <a:pt x="23" y="150"/>
                      <a:pt x="21" y="153"/>
                      <a:pt x="21" y="154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6"/>
                      <a:pt x="19" y="157"/>
                      <a:pt x="18" y="158"/>
                    </a:cubicBezTo>
                    <a:cubicBezTo>
                      <a:pt x="17" y="158"/>
                      <a:pt x="17" y="159"/>
                      <a:pt x="16" y="160"/>
                    </a:cubicBezTo>
                    <a:cubicBezTo>
                      <a:pt x="16" y="160"/>
                      <a:pt x="16" y="161"/>
                      <a:pt x="16" y="161"/>
                    </a:cubicBezTo>
                    <a:cubicBezTo>
                      <a:pt x="15" y="161"/>
                      <a:pt x="15" y="161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4" y="164"/>
                      <a:pt x="13" y="165"/>
                      <a:pt x="12" y="167"/>
                    </a:cubicBezTo>
                    <a:cubicBezTo>
                      <a:pt x="11" y="167"/>
                      <a:pt x="11" y="168"/>
                      <a:pt x="10" y="168"/>
                    </a:cubicBezTo>
                    <a:cubicBezTo>
                      <a:pt x="9" y="169"/>
                      <a:pt x="9" y="169"/>
                      <a:pt x="9" y="170"/>
                    </a:cubicBezTo>
                    <a:cubicBezTo>
                      <a:pt x="8" y="170"/>
                      <a:pt x="7" y="171"/>
                      <a:pt x="6" y="172"/>
                    </a:cubicBezTo>
                    <a:cubicBezTo>
                      <a:pt x="5" y="171"/>
                      <a:pt x="5" y="172"/>
                      <a:pt x="4" y="171"/>
                    </a:cubicBezTo>
                    <a:cubicBezTo>
                      <a:pt x="2" y="170"/>
                      <a:pt x="1" y="167"/>
                      <a:pt x="1" y="165"/>
                    </a:cubicBezTo>
                    <a:cubicBezTo>
                      <a:pt x="1" y="165"/>
                      <a:pt x="0" y="164"/>
                      <a:pt x="0" y="164"/>
                    </a:cubicBezTo>
                    <a:cubicBezTo>
                      <a:pt x="0" y="162"/>
                      <a:pt x="0" y="161"/>
                      <a:pt x="0" y="160"/>
                    </a:cubicBezTo>
                    <a:cubicBezTo>
                      <a:pt x="0" y="159"/>
                      <a:pt x="1" y="159"/>
                      <a:pt x="1" y="157"/>
                    </a:cubicBezTo>
                    <a:cubicBezTo>
                      <a:pt x="2" y="157"/>
                      <a:pt x="2" y="155"/>
                      <a:pt x="3" y="155"/>
                    </a:cubicBezTo>
                    <a:cubicBezTo>
                      <a:pt x="4" y="153"/>
                      <a:pt x="5" y="150"/>
                      <a:pt x="7" y="149"/>
                    </a:cubicBezTo>
                    <a:cubicBezTo>
                      <a:pt x="8" y="146"/>
                      <a:pt x="10" y="142"/>
                      <a:pt x="11" y="139"/>
                    </a:cubicBezTo>
                    <a:cubicBezTo>
                      <a:pt x="11" y="139"/>
                      <a:pt x="11" y="138"/>
                      <a:pt x="11" y="138"/>
                    </a:cubicBezTo>
                    <a:cubicBezTo>
                      <a:pt x="12" y="136"/>
                      <a:pt x="12" y="135"/>
                      <a:pt x="12" y="134"/>
                    </a:cubicBezTo>
                    <a:cubicBezTo>
                      <a:pt x="13" y="132"/>
                      <a:pt x="13" y="131"/>
                      <a:pt x="14" y="129"/>
                    </a:cubicBezTo>
                    <a:cubicBezTo>
                      <a:pt x="14" y="127"/>
                      <a:pt x="15" y="125"/>
                      <a:pt x="15" y="125"/>
                    </a:cubicBezTo>
                    <a:cubicBezTo>
                      <a:pt x="15" y="124"/>
                      <a:pt x="16" y="123"/>
                      <a:pt x="16" y="123"/>
                    </a:cubicBezTo>
                    <a:cubicBezTo>
                      <a:pt x="16" y="122"/>
                      <a:pt x="16" y="122"/>
                      <a:pt x="16" y="122"/>
                    </a:cubicBezTo>
                    <a:cubicBezTo>
                      <a:pt x="17" y="121"/>
                      <a:pt x="17" y="120"/>
                      <a:pt x="18" y="119"/>
                    </a:cubicBezTo>
                    <a:cubicBezTo>
                      <a:pt x="18" y="118"/>
                      <a:pt x="18" y="116"/>
                      <a:pt x="19" y="115"/>
                    </a:cubicBezTo>
                    <a:cubicBezTo>
                      <a:pt x="19" y="114"/>
                      <a:pt x="19" y="114"/>
                      <a:pt x="19" y="113"/>
                    </a:cubicBezTo>
                    <a:cubicBezTo>
                      <a:pt x="20" y="113"/>
                      <a:pt x="20" y="113"/>
                      <a:pt x="20" y="112"/>
                    </a:cubicBezTo>
                    <a:cubicBezTo>
                      <a:pt x="20" y="111"/>
                      <a:pt x="21" y="110"/>
                      <a:pt x="21" y="110"/>
                    </a:cubicBezTo>
                    <a:cubicBezTo>
                      <a:pt x="21" y="108"/>
                      <a:pt x="22" y="106"/>
                      <a:pt x="23" y="105"/>
                    </a:cubicBezTo>
                    <a:cubicBezTo>
                      <a:pt x="23" y="104"/>
                      <a:pt x="24" y="102"/>
                      <a:pt x="24" y="101"/>
                    </a:cubicBezTo>
                    <a:cubicBezTo>
                      <a:pt x="24" y="101"/>
                      <a:pt x="24" y="100"/>
                      <a:pt x="25" y="99"/>
                    </a:cubicBezTo>
                    <a:cubicBezTo>
                      <a:pt x="25" y="99"/>
                      <a:pt x="25" y="98"/>
                      <a:pt x="25" y="98"/>
                    </a:cubicBezTo>
                    <a:cubicBezTo>
                      <a:pt x="25" y="97"/>
                      <a:pt x="26" y="96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26" y="94"/>
                      <a:pt x="26" y="93"/>
                      <a:pt x="26" y="93"/>
                    </a:cubicBezTo>
                    <a:cubicBezTo>
                      <a:pt x="27" y="92"/>
                      <a:pt x="27" y="92"/>
                      <a:pt x="27" y="91"/>
                    </a:cubicBezTo>
                    <a:cubicBezTo>
                      <a:pt x="27" y="88"/>
                      <a:pt x="28" y="86"/>
                      <a:pt x="28" y="84"/>
                    </a:cubicBezTo>
                    <a:cubicBezTo>
                      <a:pt x="28" y="83"/>
                      <a:pt x="29" y="83"/>
                      <a:pt x="29" y="83"/>
                    </a:cubicBezTo>
                    <a:cubicBezTo>
                      <a:pt x="29" y="82"/>
                      <a:pt x="29" y="81"/>
                      <a:pt x="29" y="80"/>
                    </a:cubicBezTo>
                    <a:cubicBezTo>
                      <a:pt x="30" y="79"/>
                      <a:pt x="30" y="79"/>
                      <a:pt x="30" y="78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1" y="76"/>
                      <a:pt x="31" y="76"/>
                      <a:pt x="31" y="75"/>
                    </a:cubicBezTo>
                    <a:cubicBezTo>
                      <a:pt x="32" y="73"/>
                      <a:pt x="32" y="72"/>
                      <a:pt x="33" y="70"/>
                    </a:cubicBezTo>
                    <a:cubicBezTo>
                      <a:pt x="33" y="70"/>
                      <a:pt x="33" y="70"/>
                      <a:pt x="33" y="69"/>
                    </a:cubicBezTo>
                    <a:cubicBezTo>
                      <a:pt x="33" y="68"/>
                      <a:pt x="34" y="66"/>
                      <a:pt x="35" y="65"/>
                    </a:cubicBezTo>
                    <a:cubicBezTo>
                      <a:pt x="35" y="63"/>
                      <a:pt x="35" y="62"/>
                      <a:pt x="35" y="61"/>
                    </a:cubicBezTo>
                    <a:cubicBezTo>
                      <a:pt x="35" y="58"/>
                      <a:pt x="36" y="56"/>
                      <a:pt x="36" y="53"/>
                    </a:cubicBezTo>
                    <a:cubicBezTo>
                      <a:pt x="36" y="50"/>
                      <a:pt x="36" y="48"/>
                      <a:pt x="37" y="47"/>
                    </a:cubicBezTo>
                    <a:cubicBezTo>
                      <a:pt x="37" y="44"/>
                      <a:pt x="37" y="41"/>
                      <a:pt x="38" y="39"/>
                    </a:cubicBezTo>
                    <a:cubicBezTo>
                      <a:pt x="38" y="38"/>
                      <a:pt x="38" y="38"/>
                      <a:pt x="39" y="37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5"/>
                      <a:pt x="39" y="34"/>
                      <a:pt x="40" y="34"/>
                    </a:cubicBezTo>
                    <a:cubicBezTo>
                      <a:pt x="40" y="33"/>
                      <a:pt x="40" y="33"/>
                      <a:pt x="41" y="33"/>
                    </a:cubicBezTo>
                    <a:cubicBezTo>
                      <a:pt x="41" y="31"/>
                      <a:pt x="42" y="30"/>
                      <a:pt x="42" y="29"/>
                    </a:cubicBezTo>
                    <a:cubicBezTo>
                      <a:pt x="42" y="29"/>
                      <a:pt x="42" y="29"/>
                      <a:pt x="43" y="28"/>
                    </a:cubicBezTo>
                    <a:cubicBezTo>
                      <a:pt x="44" y="27"/>
                      <a:pt x="44" y="26"/>
                      <a:pt x="46" y="25"/>
                    </a:cubicBezTo>
                    <a:cubicBezTo>
                      <a:pt x="46" y="24"/>
                      <a:pt x="49" y="24"/>
                      <a:pt x="49" y="23"/>
                    </a:cubicBezTo>
                    <a:cubicBezTo>
                      <a:pt x="51" y="23"/>
                      <a:pt x="55" y="24"/>
                      <a:pt x="55" y="24"/>
                    </a:cubicBezTo>
                    <a:cubicBezTo>
                      <a:pt x="55" y="23"/>
                      <a:pt x="57" y="22"/>
                      <a:pt x="57" y="21"/>
                    </a:cubicBezTo>
                    <a:cubicBezTo>
                      <a:pt x="59" y="19"/>
                      <a:pt x="59" y="20"/>
                      <a:pt x="61" y="19"/>
                    </a:cubicBezTo>
                    <a:cubicBezTo>
                      <a:pt x="61" y="19"/>
                      <a:pt x="62" y="19"/>
                      <a:pt x="62" y="19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3" y="17"/>
                      <a:pt x="66" y="16"/>
                      <a:pt x="67" y="16"/>
                    </a:cubicBezTo>
                    <a:cubicBezTo>
                      <a:pt x="68" y="15"/>
                      <a:pt x="69" y="14"/>
                      <a:pt x="70" y="14"/>
                    </a:cubicBezTo>
                    <a:cubicBezTo>
                      <a:pt x="71" y="13"/>
                      <a:pt x="73" y="11"/>
                      <a:pt x="74" y="11"/>
                    </a:cubicBezTo>
                    <a:cubicBezTo>
                      <a:pt x="75" y="10"/>
                      <a:pt x="78" y="9"/>
                      <a:pt x="79" y="9"/>
                    </a:cubicBezTo>
                    <a:cubicBezTo>
                      <a:pt x="79" y="9"/>
                      <a:pt x="83" y="8"/>
                      <a:pt x="82" y="8"/>
                    </a:cubicBezTo>
                    <a:cubicBezTo>
                      <a:pt x="83" y="8"/>
                      <a:pt x="83" y="8"/>
                      <a:pt x="84" y="8"/>
                    </a:cubicBezTo>
                    <a:cubicBezTo>
                      <a:pt x="85" y="8"/>
                      <a:pt x="86" y="8"/>
                      <a:pt x="87" y="8"/>
                    </a:cubicBezTo>
                    <a:cubicBezTo>
                      <a:pt x="87" y="8"/>
                      <a:pt x="88" y="8"/>
                      <a:pt x="89" y="8"/>
                    </a:cubicBezTo>
                    <a:cubicBezTo>
                      <a:pt x="90" y="8"/>
                      <a:pt x="90" y="8"/>
                      <a:pt x="91" y="7"/>
                    </a:cubicBezTo>
                    <a:cubicBezTo>
                      <a:pt x="92" y="7"/>
                      <a:pt x="93" y="7"/>
                      <a:pt x="93" y="7"/>
                    </a:cubicBezTo>
                    <a:cubicBezTo>
                      <a:pt x="94" y="6"/>
                      <a:pt x="94" y="6"/>
                      <a:pt x="95" y="6"/>
                    </a:cubicBezTo>
                    <a:cubicBezTo>
                      <a:pt x="95" y="5"/>
                      <a:pt x="96" y="5"/>
                      <a:pt x="96" y="5"/>
                    </a:cubicBezTo>
                    <a:cubicBezTo>
                      <a:pt x="97" y="5"/>
                      <a:pt x="97" y="4"/>
                      <a:pt x="97" y="4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9" y="3"/>
                      <a:pt x="100" y="3"/>
                      <a:pt x="101" y="2"/>
                    </a:cubicBezTo>
                    <a:cubicBezTo>
                      <a:pt x="102" y="2"/>
                      <a:pt x="103" y="2"/>
                      <a:pt x="104" y="2"/>
                    </a:cubicBezTo>
                    <a:cubicBezTo>
                      <a:pt x="105" y="2"/>
                      <a:pt x="107" y="3"/>
                      <a:pt x="109" y="3"/>
                    </a:cubicBezTo>
                    <a:cubicBezTo>
                      <a:pt x="110" y="3"/>
                      <a:pt x="111" y="4"/>
                      <a:pt x="111" y="4"/>
                    </a:cubicBezTo>
                    <a:cubicBezTo>
                      <a:pt x="112" y="4"/>
                      <a:pt x="113" y="4"/>
                      <a:pt x="114" y="4"/>
                    </a:cubicBezTo>
                    <a:cubicBezTo>
                      <a:pt x="114" y="4"/>
                      <a:pt x="115" y="3"/>
                      <a:pt x="116" y="3"/>
                    </a:cubicBezTo>
                    <a:cubicBezTo>
                      <a:pt x="116" y="3"/>
                      <a:pt x="117" y="4"/>
                      <a:pt x="117" y="4"/>
                    </a:cubicBezTo>
                    <a:cubicBezTo>
                      <a:pt x="117" y="3"/>
                      <a:pt x="118" y="3"/>
                      <a:pt x="119" y="3"/>
                    </a:cubicBezTo>
                    <a:cubicBezTo>
                      <a:pt x="120" y="3"/>
                      <a:pt x="121" y="3"/>
                      <a:pt x="121" y="3"/>
                    </a:cubicBezTo>
                    <a:cubicBezTo>
                      <a:pt x="122" y="3"/>
                      <a:pt x="122" y="3"/>
                      <a:pt x="122" y="3"/>
                    </a:cubicBezTo>
                    <a:cubicBezTo>
                      <a:pt x="122" y="2"/>
                      <a:pt x="122" y="2"/>
                      <a:pt x="123" y="2"/>
                    </a:cubicBezTo>
                    <a:cubicBezTo>
                      <a:pt x="123" y="2"/>
                      <a:pt x="124" y="2"/>
                      <a:pt x="124" y="2"/>
                    </a:cubicBezTo>
                    <a:cubicBezTo>
                      <a:pt x="127" y="1"/>
                      <a:pt x="129" y="0"/>
                      <a:pt x="130" y="0"/>
                    </a:cubicBezTo>
                    <a:cubicBezTo>
                      <a:pt x="131" y="1"/>
                      <a:pt x="132" y="1"/>
                      <a:pt x="132" y="2"/>
                    </a:cubicBezTo>
                    <a:cubicBezTo>
                      <a:pt x="132" y="2"/>
                      <a:pt x="132" y="3"/>
                      <a:pt x="131" y="3"/>
                    </a:cubicBezTo>
                    <a:cubicBezTo>
                      <a:pt x="131" y="4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2" y="6"/>
                    </a:cubicBezTo>
                    <a:cubicBezTo>
                      <a:pt x="132" y="7"/>
                      <a:pt x="132" y="8"/>
                      <a:pt x="131" y="9"/>
                    </a:cubicBezTo>
                    <a:cubicBezTo>
                      <a:pt x="131" y="10"/>
                      <a:pt x="131" y="11"/>
                      <a:pt x="130" y="11"/>
                    </a:cubicBezTo>
                    <a:cubicBezTo>
                      <a:pt x="130" y="12"/>
                      <a:pt x="130" y="13"/>
                      <a:pt x="129" y="14"/>
                    </a:cubicBezTo>
                    <a:cubicBezTo>
                      <a:pt x="128" y="15"/>
                      <a:pt x="128" y="16"/>
                      <a:pt x="127" y="17"/>
                    </a:cubicBezTo>
                    <a:cubicBezTo>
                      <a:pt x="127" y="17"/>
                      <a:pt x="126" y="18"/>
                      <a:pt x="126" y="18"/>
                    </a:cubicBezTo>
                    <a:cubicBezTo>
                      <a:pt x="125" y="18"/>
                      <a:pt x="125" y="19"/>
                      <a:pt x="124" y="19"/>
                    </a:cubicBezTo>
                    <a:cubicBezTo>
                      <a:pt x="124" y="20"/>
                      <a:pt x="123" y="20"/>
                      <a:pt x="123" y="21"/>
                    </a:cubicBezTo>
                    <a:cubicBezTo>
                      <a:pt x="121" y="23"/>
                      <a:pt x="118" y="26"/>
                      <a:pt x="116" y="28"/>
                    </a:cubicBezTo>
                    <a:cubicBezTo>
                      <a:pt x="115" y="29"/>
                      <a:pt x="113" y="33"/>
                      <a:pt x="112" y="34"/>
                    </a:cubicBezTo>
                    <a:cubicBezTo>
                      <a:pt x="111" y="34"/>
                      <a:pt x="112" y="34"/>
                      <a:pt x="112" y="36"/>
                    </a:cubicBezTo>
                    <a:cubicBezTo>
                      <a:pt x="112" y="36"/>
                      <a:pt x="112" y="36"/>
                      <a:pt x="113" y="36"/>
                    </a:cubicBezTo>
                    <a:cubicBezTo>
                      <a:pt x="113" y="36"/>
                      <a:pt x="114" y="36"/>
                      <a:pt x="115" y="36"/>
                    </a:cubicBezTo>
                    <a:cubicBezTo>
                      <a:pt x="116" y="36"/>
                      <a:pt x="117" y="36"/>
                      <a:pt x="118" y="35"/>
                    </a:cubicBezTo>
                    <a:cubicBezTo>
                      <a:pt x="119" y="35"/>
                      <a:pt x="119" y="34"/>
                      <a:pt x="120" y="34"/>
                    </a:cubicBezTo>
                    <a:cubicBezTo>
                      <a:pt x="121" y="34"/>
                      <a:pt x="122" y="33"/>
                      <a:pt x="123" y="33"/>
                    </a:cubicBezTo>
                    <a:cubicBezTo>
                      <a:pt x="126" y="32"/>
                      <a:pt x="128" y="32"/>
                      <a:pt x="132" y="32"/>
                    </a:cubicBezTo>
                    <a:cubicBezTo>
                      <a:pt x="133" y="32"/>
                      <a:pt x="135" y="34"/>
                      <a:pt x="137" y="34"/>
                    </a:cubicBezTo>
                    <a:cubicBezTo>
                      <a:pt x="138" y="36"/>
                      <a:pt x="139" y="35"/>
                      <a:pt x="141" y="36"/>
                    </a:cubicBezTo>
                    <a:cubicBezTo>
                      <a:pt x="142" y="36"/>
                      <a:pt x="144" y="38"/>
                      <a:pt x="145" y="39"/>
                    </a:cubicBezTo>
                    <a:cubicBezTo>
                      <a:pt x="146" y="39"/>
                      <a:pt x="148" y="41"/>
                      <a:pt x="149" y="41"/>
                    </a:cubicBezTo>
                    <a:cubicBezTo>
                      <a:pt x="149" y="42"/>
                      <a:pt x="150" y="42"/>
                      <a:pt x="150" y="42"/>
                    </a:cubicBezTo>
                    <a:cubicBezTo>
                      <a:pt x="152" y="46"/>
                      <a:pt x="151" y="47"/>
                      <a:pt x="151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6"/>
              <p:cNvSpPr/>
              <p:nvPr/>
            </p:nvSpPr>
            <p:spPr bwMode="auto">
              <a:xfrm>
                <a:off x="4068763" y="3132138"/>
                <a:ext cx="161925" cy="384175"/>
              </a:xfrm>
              <a:custGeom>
                <a:avLst/>
                <a:gdLst>
                  <a:gd name="T0" fmla="*/ 4 w 43"/>
                  <a:gd name="T1" fmla="*/ 101 h 102"/>
                  <a:gd name="T2" fmla="*/ 2 w 43"/>
                  <a:gd name="T3" fmla="*/ 100 h 102"/>
                  <a:gd name="T4" fmla="*/ 1 w 43"/>
                  <a:gd name="T5" fmla="*/ 97 h 102"/>
                  <a:gd name="T6" fmla="*/ 1 w 43"/>
                  <a:gd name="T7" fmla="*/ 89 h 102"/>
                  <a:gd name="T8" fmla="*/ 4 w 43"/>
                  <a:gd name="T9" fmla="*/ 75 h 102"/>
                  <a:gd name="T10" fmla="*/ 9 w 43"/>
                  <a:gd name="T11" fmla="*/ 65 h 102"/>
                  <a:gd name="T12" fmla="*/ 15 w 43"/>
                  <a:gd name="T13" fmla="*/ 52 h 102"/>
                  <a:gd name="T14" fmla="*/ 17 w 43"/>
                  <a:gd name="T15" fmla="*/ 45 h 102"/>
                  <a:gd name="T16" fmla="*/ 16 w 43"/>
                  <a:gd name="T17" fmla="*/ 42 h 102"/>
                  <a:gd name="T18" fmla="*/ 15 w 43"/>
                  <a:gd name="T19" fmla="*/ 40 h 102"/>
                  <a:gd name="T20" fmla="*/ 13 w 43"/>
                  <a:gd name="T21" fmla="*/ 37 h 102"/>
                  <a:gd name="T22" fmla="*/ 13 w 43"/>
                  <a:gd name="T23" fmla="*/ 27 h 102"/>
                  <a:gd name="T24" fmla="*/ 13 w 43"/>
                  <a:gd name="T25" fmla="*/ 23 h 102"/>
                  <a:gd name="T26" fmla="*/ 15 w 43"/>
                  <a:gd name="T27" fmla="*/ 16 h 102"/>
                  <a:gd name="T28" fmla="*/ 16 w 43"/>
                  <a:gd name="T29" fmla="*/ 13 h 102"/>
                  <a:gd name="T30" fmla="*/ 17 w 43"/>
                  <a:gd name="T31" fmla="*/ 10 h 102"/>
                  <a:gd name="T32" fmla="*/ 19 w 43"/>
                  <a:gd name="T33" fmla="*/ 8 h 102"/>
                  <a:gd name="T34" fmla="*/ 20 w 43"/>
                  <a:gd name="T35" fmla="*/ 6 h 102"/>
                  <a:gd name="T36" fmla="*/ 24 w 43"/>
                  <a:gd name="T37" fmla="*/ 3 h 102"/>
                  <a:gd name="T38" fmla="*/ 29 w 43"/>
                  <a:gd name="T39" fmla="*/ 0 h 102"/>
                  <a:gd name="T40" fmla="*/ 34 w 43"/>
                  <a:gd name="T41" fmla="*/ 1 h 102"/>
                  <a:gd name="T42" fmla="*/ 39 w 43"/>
                  <a:gd name="T43" fmla="*/ 8 h 102"/>
                  <a:gd name="T44" fmla="*/ 42 w 43"/>
                  <a:gd name="T45" fmla="*/ 16 h 102"/>
                  <a:gd name="T46" fmla="*/ 42 w 43"/>
                  <a:gd name="T47" fmla="*/ 22 h 102"/>
                  <a:gd name="T48" fmla="*/ 39 w 43"/>
                  <a:gd name="T49" fmla="*/ 26 h 102"/>
                  <a:gd name="T50" fmla="*/ 35 w 43"/>
                  <a:gd name="T51" fmla="*/ 31 h 102"/>
                  <a:gd name="T52" fmla="*/ 34 w 43"/>
                  <a:gd name="T53" fmla="*/ 42 h 102"/>
                  <a:gd name="T54" fmla="*/ 32 w 43"/>
                  <a:gd name="T55" fmla="*/ 52 h 102"/>
                  <a:gd name="T56" fmla="*/ 31 w 43"/>
                  <a:gd name="T57" fmla="*/ 57 h 102"/>
                  <a:gd name="T58" fmla="*/ 30 w 43"/>
                  <a:gd name="T59" fmla="*/ 63 h 102"/>
                  <a:gd name="T60" fmla="*/ 26 w 43"/>
                  <a:gd name="T61" fmla="*/ 75 h 102"/>
                  <a:gd name="T62" fmla="*/ 25 w 43"/>
                  <a:gd name="T63" fmla="*/ 77 h 102"/>
                  <a:gd name="T64" fmla="*/ 21 w 43"/>
                  <a:gd name="T65" fmla="*/ 86 h 102"/>
                  <a:gd name="T66" fmla="*/ 6 w 43"/>
                  <a:gd name="T6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3" h="102">
                    <a:moveTo>
                      <a:pt x="6" y="102"/>
                    </a:moveTo>
                    <a:cubicBezTo>
                      <a:pt x="5" y="102"/>
                      <a:pt x="5" y="102"/>
                      <a:pt x="4" y="101"/>
                    </a:cubicBezTo>
                    <a:cubicBezTo>
                      <a:pt x="4" y="101"/>
                      <a:pt x="3" y="101"/>
                      <a:pt x="3" y="101"/>
                    </a:cubicBezTo>
                    <a:cubicBezTo>
                      <a:pt x="2" y="101"/>
                      <a:pt x="2" y="100"/>
                      <a:pt x="2" y="100"/>
                    </a:cubicBezTo>
                    <a:cubicBezTo>
                      <a:pt x="2" y="100"/>
                      <a:pt x="1" y="99"/>
                      <a:pt x="1" y="98"/>
                    </a:cubicBezTo>
                    <a:cubicBezTo>
                      <a:pt x="1" y="98"/>
                      <a:pt x="1" y="97"/>
                      <a:pt x="1" y="97"/>
                    </a:cubicBezTo>
                    <a:cubicBezTo>
                      <a:pt x="1" y="96"/>
                      <a:pt x="1" y="95"/>
                      <a:pt x="1" y="95"/>
                    </a:cubicBezTo>
                    <a:cubicBezTo>
                      <a:pt x="1" y="94"/>
                      <a:pt x="0" y="92"/>
                      <a:pt x="1" y="89"/>
                    </a:cubicBezTo>
                    <a:cubicBezTo>
                      <a:pt x="1" y="87"/>
                      <a:pt x="2" y="86"/>
                      <a:pt x="2" y="84"/>
                    </a:cubicBezTo>
                    <a:cubicBezTo>
                      <a:pt x="3" y="81"/>
                      <a:pt x="3" y="77"/>
                      <a:pt x="4" y="75"/>
                    </a:cubicBezTo>
                    <a:cubicBezTo>
                      <a:pt x="5" y="72"/>
                      <a:pt x="7" y="68"/>
                      <a:pt x="8" y="65"/>
                    </a:cubicBezTo>
                    <a:cubicBezTo>
                      <a:pt x="8" y="65"/>
                      <a:pt x="9" y="65"/>
                      <a:pt x="9" y="65"/>
                    </a:cubicBezTo>
                    <a:cubicBezTo>
                      <a:pt x="9" y="64"/>
                      <a:pt x="10" y="63"/>
                      <a:pt x="10" y="62"/>
                    </a:cubicBezTo>
                    <a:cubicBezTo>
                      <a:pt x="12" y="59"/>
                      <a:pt x="14" y="56"/>
                      <a:pt x="15" y="52"/>
                    </a:cubicBezTo>
                    <a:cubicBezTo>
                      <a:pt x="15" y="51"/>
                      <a:pt x="17" y="50"/>
                      <a:pt x="17" y="48"/>
                    </a:cubicBezTo>
                    <a:cubicBezTo>
                      <a:pt x="17" y="47"/>
                      <a:pt x="17" y="46"/>
                      <a:pt x="17" y="45"/>
                    </a:cubicBezTo>
                    <a:cubicBezTo>
                      <a:pt x="17" y="45"/>
                      <a:pt x="17" y="44"/>
                      <a:pt x="17" y="44"/>
                    </a:cubicBezTo>
                    <a:cubicBezTo>
                      <a:pt x="17" y="43"/>
                      <a:pt x="17" y="42"/>
                      <a:pt x="16" y="4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1"/>
                      <a:pt x="15" y="40"/>
                      <a:pt x="15" y="40"/>
                    </a:cubicBezTo>
                    <a:cubicBezTo>
                      <a:pt x="15" y="39"/>
                      <a:pt x="14" y="39"/>
                      <a:pt x="14" y="39"/>
                    </a:cubicBezTo>
                    <a:cubicBezTo>
                      <a:pt x="14" y="38"/>
                      <a:pt x="14" y="38"/>
                      <a:pt x="13" y="37"/>
                    </a:cubicBezTo>
                    <a:cubicBezTo>
                      <a:pt x="13" y="37"/>
                      <a:pt x="13" y="36"/>
                      <a:pt x="13" y="34"/>
                    </a:cubicBezTo>
                    <a:cubicBezTo>
                      <a:pt x="13" y="32"/>
                      <a:pt x="13" y="29"/>
                      <a:pt x="13" y="27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3" y="24"/>
                      <a:pt x="13" y="23"/>
                    </a:cubicBezTo>
                    <a:cubicBezTo>
                      <a:pt x="13" y="23"/>
                      <a:pt x="14" y="23"/>
                      <a:pt x="14" y="22"/>
                    </a:cubicBezTo>
                    <a:cubicBezTo>
                      <a:pt x="14" y="21"/>
                      <a:pt x="15" y="17"/>
                      <a:pt x="15" y="16"/>
                    </a:cubicBezTo>
                    <a:cubicBezTo>
                      <a:pt x="15" y="16"/>
                      <a:pt x="15" y="15"/>
                      <a:pt x="16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9" y="7"/>
                      <a:pt x="19" y="7"/>
                      <a:pt x="20" y="6"/>
                    </a:cubicBezTo>
                    <a:cubicBezTo>
                      <a:pt x="21" y="5"/>
                      <a:pt x="21" y="5"/>
                      <a:pt x="22" y="4"/>
                    </a:cubicBezTo>
                    <a:cubicBezTo>
                      <a:pt x="22" y="4"/>
                      <a:pt x="23" y="3"/>
                      <a:pt x="24" y="3"/>
                    </a:cubicBezTo>
                    <a:cubicBezTo>
                      <a:pt x="24" y="2"/>
                      <a:pt x="25" y="1"/>
                      <a:pt x="26" y="1"/>
                    </a:cubicBezTo>
                    <a:cubicBezTo>
                      <a:pt x="27" y="1"/>
                      <a:pt x="29" y="0"/>
                      <a:pt x="29" y="0"/>
                    </a:cubicBezTo>
                    <a:cubicBezTo>
                      <a:pt x="30" y="0"/>
                      <a:pt x="31" y="0"/>
                      <a:pt x="31" y="0"/>
                    </a:cubicBezTo>
                    <a:cubicBezTo>
                      <a:pt x="33" y="1"/>
                      <a:pt x="33" y="1"/>
                      <a:pt x="34" y="1"/>
                    </a:cubicBezTo>
                    <a:cubicBezTo>
                      <a:pt x="35" y="2"/>
                      <a:pt x="38" y="4"/>
                      <a:pt x="38" y="6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39" y="9"/>
                      <a:pt x="39" y="9"/>
                      <a:pt x="40" y="11"/>
                    </a:cubicBezTo>
                    <a:cubicBezTo>
                      <a:pt x="40" y="12"/>
                      <a:pt x="41" y="15"/>
                      <a:pt x="42" y="16"/>
                    </a:cubicBezTo>
                    <a:cubicBezTo>
                      <a:pt x="43" y="17"/>
                      <a:pt x="42" y="18"/>
                      <a:pt x="43" y="19"/>
                    </a:cubicBezTo>
                    <a:cubicBezTo>
                      <a:pt x="43" y="22"/>
                      <a:pt x="43" y="18"/>
                      <a:pt x="42" y="22"/>
                    </a:cubicBezTo>
                    <a:cubicBezTo>
                      <a:pt x="42" y="22"/>
                      <a:pt x="42" y="23"/>
                      <a:pt x="42" y="24"/>
                    </a:cubicBezTo>
                    <a:cubicBezTo>
                      <a:pt x="41" y="25"/>
                      <a:pt x="40" y="25"/>
                      <a:pt x="39" y="26"/>
                    </a:cubicBezTo>
                    <a:cubicBezTo>
                      <a:pt x="38" y="27"/>
                      <a:pt x="37" y="28"/>
                      <a:pt x="36" y="29"/>
                    </a:cubicBezTo>
                    <a:cubicBezTo>
                      <a:pt x="35" y="30"/>
                      <a:pt x="35" y="30"/>
                      <a:pt x="35" y="31"/>
                    </a:cubicBezTo>
                    <a:cubicBezTo>
                      <a:pt x="35" y="32"/>
                      <a:pt x="34" y="33"/>
                      <a:pt x="34" y="34"/>
                    </a:cubicBezTo>
                    <a:cubicBezTo>
                      <a:pt x="34" y="37"/>
                      <a:pt x="34" y="41"/>
                      <a:pt x="34" y="42"/>
                    </a:cubicBezTo>
                    <a:cubicBezTo>
                      <a:pt x="33" y="44"/>
                      <a:pt x="33" y="46"/>
                      <a:pt x="33" y="49"/>
                    </a:cubicBezTo>
                    <a:cubicBezTo>
                      <a:pt x="33" y="50"/>
                      <a:pt x="32" y="51"/>
                      <a:pt x="32" y="52"/>
                    </a:cubicBezTo>
                    <a:cubicBezTo>
                      <a:pt x="32" y="54"/>
                      <a:pt x="32" y="55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8"/>
                      <a:pt x="31" y="58"/>
                      <a:pt x="31" y="59"/>
                    </a:cubicBezTo>
                    <a:cubicBezTo>
                      <a:pt x="30" y="60"/>
                      <a:pt x="30" y="62"/>
                      <a:pt x="30" y="63"/>
                    </a:cubicBezTo>
                    <a:cubicBezTo>
                      <a:pt x="29" y="67"/>
                      <a:pt x="27" y="71"/>
                      <a:pt x="26" y="74"/>
                    </a:cubicBezTo>
                    <a:cubicBezTo>
                      <a:pt x="26" y="74"/>
                      <a:pt x="26" y="74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6"/>
                      <a:pt x="25" y="77"/>
                      <a:pt x="25" y="77"/>
                    </a:cubicBezTo>
                    <a:cubicBezTo>
                      <a:pt x="25" y="79"/>
                      <a:pt x="24" y="80"/>
                      <a:pt x="23" y="82"/>
                    </a:cubicBezTo>
                    <a:cubicBezTo>
                      <a:pt x="22" y="83"/>
                      <a:pt x="21" y="84"/>
                      <a:pt x="21" y="86"/>
                    </a:cubicBezTo>
                    <a:cubicBezTo>
                      <a:pt x="17" y="90"/>
                      <a:pt x="15" y="99"/>
                      <a:pt x="10" y="102"/>
                    </a:cubicBezTo>
                    <a:cubicBezTo>
                      <a:pt x="9" y="102"/>
                      <a:pt x="7" y="102"/>
                      <a:pt x="6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7"/>
              <p:cNvSpPr/>
              <p:nvPr/>
            </p:nvSpPr>
            <p:spPr bwMode="auto">
              <a:xfrm>
                <a:off x="4254501" y="3016250"/>
                <a:ext cx="458788" cy="481013"/>
              </a:xfrm>
              <a:custGeom>
                <a:avLst/>
                <a:gdLst>
                  <a:gd name="T0" fmla="*/ 82 w 122"/>
                  <a:gd name="T1" fmla="*/ 4 h 128"/>
                  <a:gd name="T2" fmla="*/ 89 w 122"/>
                  <a:gd name="T3" fmla="*/ 10 h 128"/>
                  <a:gd name="T4" fmla="*/ 94 w 122"/>
                  <a:gd name="T5" fmla="*/ 15 h 128"/>
                  <a:gd name="T6" fmla="*/ 99 w 122"/>
                  <a:gd name="T7" fmla="*/ 19 h 128"/>
                  <a:gd name="T8" fmla="*/ 108 w 122"/>
                  <a:gd name="T9" fmla="*/ 28 h 128"/>
                  <a:gd name="T10" fmla="*/ 116 w 122"/>
                  <a:gd name="T11" fmla="*/ 36 h 128"/>
                  <a:gd name="T12" fmla="*/ 120 w 122"/>
                  <a:gd name="T13" fmla="*/ 42 h 128"/>
                  <a:gd name="T14" fmla="*/ 122 w 122"/>
                  <a:gd name="T15" fmla="*/ 60 h 128"/>
                  <a:gd name="T16" fmla="*/ 122 w 122"/>
                  <a:gd name="T17" fmla="*/ 68 h 128"/>
                  <a:gd name="T18" fmla="*/ 120 w 122"/>
                  <a:gd name="T19" fmla="*/ 79 h 128"/>
                  <a:gd name="T20" fmla="*/ 118 w 122"/>
                  <a:gd name="T21" fmla="*/ 87 h 128"/>
                  <a:gd name="T22" fmla="*/ 116 w 122"/>
                  <a:gd name="T23" fmla="*/ 96 h 128"/>
                  <a:gd name="T24" fmla="*/ 111 w 122"/>
                  <a:gd name="T25" fmla="*/ 108 h 128"/>
                  <a:gd name="T26" fmla="*/ 104 w 122"/>
                  <a:gd name="T27" fmla="*/ 114 h 128"/>
                  <a:gd name="T28" fmla="*/ 88 w 122"/>
                  <a:gd name="T29" fmla="*/ 125 h 128"/>
                  <a:gd name="T30" fmla="*/ 83 w 122"/>
                  <a:gd name="T31" fmla="*/ 128 h 128"/>
                  <a:gd name="T32" fmla="*/ 78 w 122"/>
                  <a:gd name="T33" fmla="*/ 128 h 128"/>
                  <a:gd name="T34" fmla="*/ 71 w 122"/>
                  <a:gd name="T35" fmla="*/ 124 h 128"/>
                  <a:gd name="T36" fmla="*/ 69 w 122"/>
                  <a:gd name="T37" fmla="*/ 118 h 128"/>
                  <a:gd name="T38" fmla="*/ 70 w 122"/>
                  <a:gd name="T39" fmla="*/ 115 h 128"/>
                  <a:gd name="T40" fmla="*/ 78 w 122"/>
                  <a:gd name="T41" fmla="*/ 107 h 128"/>
                  <a:gd name="T42" fmla="*/ 81 w 122"/>
                  <a:gd name="T43" fmla="*/ 105 h 128"/>
                  <a:gd name="T44" fmla="*/ 87 w 122"/>
                  <a:gd name="T45" fmla="*/ 101 h 128"/>
                  <a:gd name="T46" fmla="*/ 92 w 122"/>
                  <a:gd name="T47" fmla="*/ 93 h 128"/>
                  <a:gd name="T48" fmla="*/ 97 w 122"/>
                  <a:gd name="T49" fmla="*/ 78 h 128"/>
                  <a:gd name="T50" fmla="*/ 94 w 122"/>
                  <a:gd name="T51" fmla="*/ 48 h 128"/>
                  <a:gd name="T52" fmla="*/ 88 w 122"/>
                  <a:gd name="T53" fmla="*/ 41 h 128"/>
                  <a:gd name="T54" fmla="*/ 81 w 122"/>
                  <a:gd name="T55" fmla="*/ 34 h 128"/>
                  <a:gd name="T56" fmla="*/ 76 w 122"/>
                  <a:gd name="T57" fmla="*/ 29 h 128"/>
                  <a:gd name="T58" fmla="*/ 63 w 122"/>
                  <a:gd name="T59" fmla="*/ 25 h 128"/>
                  <a:gd name="T60" fmla="*/ 57 w 122"/>
                  <a:gd name="T61" fmla="*/ 27 h 128"/>
                  <a:gd name="T62" fmla="*/ 45 w 122"/>
                  <a:gd name="T63" fmla="*/ 34 h 128"/>
                  <a:gd name="T64" fmla="*/ 42 w 122"/>
                  <a:gd name="T65" fmla="*/ 36 h 128"/>
                  <a:gd name="T66" fmla="*/ 31 w 122"/>
                  <a:gd name="T67" fmla="*/ 45 h 128"/>
                  <a:gd name="T68" fmla="*/ 25 w 122"/>
                  <a:gd name="T69" fmla="*/ 48 h 128"/>
                  <a:gd name="T70" fmla="*/ 16 w 122"/>
                  <a:gd name="T71" fmla="*/ 49 h 128"/>
                  <a:gd name="T72" fmla="*/ 8 w 122"/>
                  <a:gd name="T73" fmla="*/ 46 h 128"/>
                  <a:gd name="T74" fmla="*/ 5 w 122"/>
                  <a:gd name="T75" fmla="*/ 44 h 128"/>
                  <a:gd name="T76" fmla="*/ 0 w 122"/>
                  <a:gd name="T77" fmla="*/ 36 h 128"/>
                  <a:gd name="T78" fmla="*/ 14 w 122"/>
                  <a:gd name="T79" fmla="*/ 23 h 128"/>
                  <a:gd name="T80" fmla="*/ 22 w 122"/>
                  <a:gd name="T81" fmla="*/ 23 h 128"/>
                  <a:gd name="T82" fmla="*/ 36 w 122"/>
                  <a:gd name="T83" fmla="*/ 16 h 128"/>
                  <a:gd name="T84" fmla="*/ 49 w 122"/>
                  <a:gd name="T85" fmla="*/ 9 h 128"/>
                  <a:gd name="T86" fmla="*/ 57 w 122"/>
                  <a:gd name="T87" fmla="*/ 5 h 128"/>
                  <a:gd name="T88" fmla="*/ 62 w 122"/>
                  <a:gd name="T89" fmla="*/ 2 h 128"/>
                  <a:gd name="T90" fmla="*/ 65 w 122"/>
                  <a:gd name="T91" fmla="*/ 1 h 128"/>
                  <a:gd name="T92" fmla="*/ 68 w 122"/>
                  <a:gd name="T93" fmla="*/ 1 h 128"/>
                  <a:gd name="T94" fmla="*/ 77 w 122"/>
                  <a:gd name="T95" fmla="*/ 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2" h="128">
                    <a:moveTo>
                      <a:pt x="77" y="1"/>
                    </a:moveTo>
                    <a:cubicBezTo>
                      <a:pt x="78" y="1"/>
                      <a:pt x="79" y="3"/>
                      <a:pt x="81" y="3"/>
                    </a:cubicBezTo>
                    <a:cubicBezTo>
                      <a:pt x="82" y="3"/>
                      <a:pt x="81" y="4"/>
                      <a:pt x="82" y="4"/>
                    </a:cubicBezTo>
                    <a:cubicBezTo>
                      <a:pt x="83" y="5"/>
                      <a:pt x="84" y="6"/>
                      <a:pt x="85" y="6"/>
                    </a:cubicBezTo>
                    <a:cubicBezTo>
                      <a:pt x="86" y="7"/>
                      <a:pt x="86" y="7"/>
                      <a:pt x="87" y="8"/>
                    </a:cubicBezTo>
                    <a:cubicBezTo>
                      <a:pt x="88" y="8"/>
                      <a:pt x="88" y="8"/>
                      <a:pt x="89" y="10"/>
                    </a:cubicBezTo>
                    <a:cubicBezTo>
                      <a:pt x="90" y="11"/>
                      <a:pt x="91" y="11"/>
                      <a:pt x="92" y="12"/>
                    </a:cubicBezTo>
                    <a:cubicBezTo>
                      <a:pt x="92" y="12"/>
                      <a:pt x="93" y="13"/>
                      <a:pt x="94" y="14"/>
                    </a:cubicBezTo>
                    <a:cubicBezTo>
                      <a:pt x="94" y="14"/>
                      <a:pt x="94" y="14"/>
                      <a:pt x="94" y="15"/>
                    </a:cubicBezTo>
                    <a:cubicBezTo>
                      <a:pt x="95" y="15"/>
                      <a:pt x="95" y="15"/>
                      <a:pt x="96" y="16"/>
                    </a:cubicBezTo>
                    <a:cubicBezTo>
                      <a:pt x="96" y="16"/>
                      <a:pt x="96" y="16"/>
                      <a:pt x="96" y="17"/>
                    </a:cubicBezTo>
                    <a:cubicBezTo>
                      <a:pt x="97" y="17"/>
                      <a:pt x="98" y="18"/>
                      <a:pt x="99" y="19"/>
                    </a:cubicBezTo>
                    <a:cubicBezTo>
                      <a:pt x="100" y="20"/>
                      <a:pt x="100" y="21"/>
                      <a:pt x="102" y="22"/>
                    </a:cubicBezTo>
                    <a:cubicBezTo>
                      <a:pt x="103" y="23"/>
                      <a:pt x="104" y="24"/>
                      <a:pt x="105" y="25"/>
                    </a:cubicBezTo>
                    <a:cubicBezTo>
                      <a:pt x="106" y="25"/>
                      <a:pt x="107" y="27"/>
                      <a:pt x="108" y="28"/>
                    </a:cubicBezTo>
                    <a:cubicBezTo>
                      <a:pt x="109" y="29"/>
                      <a:pt x="110" y="30"/>
                      <a:pt x="111" y="32"/>
                    </a:cubicBezTo>
                    <a:cubicBezTo>
                      <a:pt x="112" y="32"/>
                      <a:pt x="113" y="33"/>
                      <a:pt x="114" y="34"/>
                    </a:cubicBezTo>
                    <a:cubicBezTo>
                      <a:pt x="114" y="35"/>
                      <a:pt x="115" y="35"/>
                      <a:pt x="116" y="36"/>
                    </a:cubicBezTo>
                    <a:cubicBezTo>
                      <a:pt x="116" y="37"/>
                      <a:pt x="117" y="37"/>
                      <a:pt x="117" y="38"/>
                    </a:cubicBezTo>
                    <a:cubicBezTo>
                      <a:pt x="117" y="38"/>
                      <a:pt x="118" y="39"/>
                      <a:pt x="118" y="39"/>
                    </a:cubicBezTo>
                    <a:cubicBezTo>
                      <a:pt x="119" y="40"/>
                      <a:pt x="119" y="41"/>
                      <a:pt x="120" y="42"/>
                    </a:cubicBezTo>
                    <a:cubicBezTo>
                      <a:pt x="121" y="43"/>
                      <a:pt x="121" y="45"/>
                      <a:pt x="122" y="46"/>
                    </a:cubicBezTo>
                    <a:cubicBezTo>
                      <a:pt x="122" y="48"/>
                      <a:pt x="122" y="49"/>
                      <a:pt x="122" y="50"/>
                    </a:cubicBezTo>
                    <a:cubicBezTo>
                      <a:pt x="122" y="53"/>
                      <a:pt x="122" y="57"/>
                      <a:pt x="122" y="60"/>
                    </a:cubicBezTo>
                    <a:cubicBezTo>
                      <a:pt x="122" y="60"/>
                      <a:pt x="122" y="61"/>
                      <a:pt x="122" y="62"/>
                    </a:cubicBezTo>
                    <a:cubicBezTo>
                      <a:pt x="122" y="63"/>
                      <a:pt x="122" y="64"/>
                      <a:pt x="122" y="66"/>
                    </a:cubicBezTo>
                    <a:cubicBezTo>
                      <a:pt x="122" y="67"/>
                      <a:pt x="122" y="67"/>
                      <a:pt x="122" y="68"/>
                    </a:cubicBezTo>
                    <a:cubicBezTo>
                      <a:pt x="121" y="69"/>
                      <a:pt x="121" y="70"/>
                      <a:pt x="121" y="72"/>
                    </a:cubicBezTo>
                    <a:cubicBezTo>
                      <a:pt x="120" y="74"/>
                      <a:pt x="120" y="75"/>
                      <a:pt x="120" y="77"/>
                    </a:cubicBezTo>
                    <a:cubicBezTo>
                      <a:pt x="120" y="78"/>
                      <a:pt x="120" y="78"/>
                      <a:pt x="120" y="79"/>
                    </a:cubicBezTo>
                    <a:cubicBezTo>
                      <a:pt x="120" y="79"/>
                      <a:pt x="120" y="80"/>
                      <a:pt x="120" y="81"/>
                    </a:cubicBezTo>
                    <a:cubicBezTo>
                      <a:pt x="119" y="81"/>
                      <a:pt x="119" y="82"/>
                      <a:pt x="119" y="82"/>
                    </a:cubicBezTo>
                    <a:cubicBezTo>
                      <a:pt x="119" y="84"/>
                      <a:pt x="119" y="86"/>
                      <a:pt x="118" y="87"/>
                    </a:cubicBezTo>
                    <a:cubicBezTo>
                      <a:pt x="118" y="87"/>
                      <a:pt x="118" y="88"/>
                      <a:pt x="118" y="88"/>
                    </a:cubicBezTo>
                    <a:cubicBezTo>
                      <a:pt x="118" y="90"/>
                      <a:pt x="118" y="91"/>
                      <a:pt x="117" y="93"/>
                    </a:cubicBezTo>
                    <a:cubicBezTo>
                      <a:pt x="117" y="94"/>
                      <a:pt x="117" y="95"/>
                      <a:pt x="116" y="96"/>
                    </a:cubicBezTo>
                    <a:cubicBezTo>
                      <a:pt x="116" y="97"/>
                      <a:pt x="116" y="98"/>
                      <a:pt x="116" y="99"/>
                    </a:cubicBezTo>
                    <a:cubicBezTo>
                      <a:pt x="115" y="100"/>
                      <a:pt x="114" y="102"/>
                      <a:pt x="114" y="103"/>
                    </a:cubicBezTo>
                    <a:cubicBezTo>
                      <a:pt x="113" y="105"/>
                      <a:pt x="112" y="106"/>
                      <a:pt x="111" y="108"/>
                    </a:cubicBezTo>
                    <a:cubicBezTo>
                      <a:pt x="111" y="108"/>
                      <a:pt x="110" y="109"/>
                      <a:pt x="110" y="110"/>
                    </a:cubicBezTo>
                    <a:cubicBezTo>
                      <a:pt x="107" y="112"/>
                      <a:pt x="107" y="112"/>
                      <a:pt x="105" y="114"/>
                    </a:cubicBezTo>
                    <a:cubicBezTo>
                      <a:pt x="104" y="114"/>
                      <a:pt x="104" y="114"/>
                      <a:pt x="104" y="114"/>
                    </a:cubicBezTo>
                    <a:cubicBezTo>
                      <a:pt x="103" y="114"/>
                      <a:pt x="99" y="118"/>
                      <a:pt x="97" y="119"/>
                    </a:cubicBezTo>
                    <a:cubicBezTo>
                      <a:pt x="95" y="121"/>
                      <a:pt x="92" y="121"/>
                      <a:pt x="91" y="123"/>
                    </a:cubicBezTo>
                    <a:cubicBezTo>
                      <a:pt x="89" y="124"/>
                      <a:pt x="89" y="124"/>
                      <a:pt x="88" y="125"/>
                    </a:cubicBezTo>
                    <a:cubicBezTo>
                      <a:pt x="87" y="125"/>
                      <a:pt x="87" y="126"/>
                      <a:pt x="87" y="126"/>
                    </a:cubicBezTo>
                    <a:cubicBezTo>
                      <a:pt x="87" y="126"/>
                      <a:pt x="85" y="127"/>
                      <a:pt x="85" y="128"/>
                    </a:cubicBezTo>
                    <a:cubicBezTo>
                      <a:pt x="84" y="128"/>
                      <a:pt x="83" y="128"/>
                      <a:pt x="83" y="128"/>
                    </a:cubicBezTo>
                    <a:cubicBezTo>
                      <a:pt x="83" y="128"/>
                      <a:pt x="82" y="128"/>
                      <a:pt x="82" y="128"/>
                    </a:cubicBezTo>
                    <a:cubicBezTo>
                      <a:pt x="81" y="128"/>
                      <a:pt x="80" y="128"/>
                      <a:pt x="80" y="128"/>
                    </a:cubicBezTo>
                    <a:cubicBezTo>
                      <a:pt x="79" y="128"/>
                      <a:pt x="78" y="128"/>
                      <a:pt x="78" y="128"/>
                    </a:cubicBezTo>
                    <a:cubicBezTo>
                      <a:pt x="76" y="128"/>
                      <a:pt x="76" y="127"/>
                      <a:pt x="74" y="127"/>
                    </a:cubicBezTo>
                    <a:cubicBezTo>
                      <a:pt x="73" y="127"/>
                      <a:pt x="72" y="126"/>
                      <a:pt x="71" y="125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69" y="124"/>
                      <a:pt x="70" y="123"/>
                      <a:pt x="70" y="122"/>
                    </a:cubicBezTo>
                    <a:cubicBezTo>
                      <a:pt x="70" y="122"/>
                      <a:pt x="70" y="121"/>
                      <a:pt x="70" y="121"/>
                    </a:cubicBezTo>
                    <a:cubicBezTo>
                      <a:pt x="70" y="119"/>
                      <a:pt x="69" y="119"/>
                      <a:pt x="69" y="118"/>
                    </a:cubicBezTo>
                    <a:cubicBezTo>
                      <a:pt x="69" y="118"/>
                      <a:pt x="69" y="118"/>
                      <a:pt x="69" y="117"/>
                    </a:cubicBezTo>
                    <a:cubicBezTo>
                      <a:pt x="69" y="117"/>
                      <a:pt x="69" y="117"/>
                      <a:pt x="70" y="116"/>
                    </a:cubicBezTo>
                    <a:cubicBezTo>
                      <a:pt x="70" y="116"/>
                      <a:pt x="70" y="115"/>
                      <a:pt x="70" y="115"/>
                    </a:cubicBezTo>
                    <a:cubicBezTo>
                      <a:pt x="71" y="114"/>
                      <a:pt x="71" y="113"/>
                      <a:pt x="72" y="112"/>
                    </a:cubicBezTo>
                    <a:cubicBezTo>
                      <a:pt x="73" y="110"/>
                      <a:pt x="75" y="110"/>
                      <a:pt x="76" y="108"/>
                    </a:cubicBezTo>
                    <a:cubicBezTo>
                      <a:pt x="77" y="108"/>
                      <a:pt x="77" y="107"/>
                      <a:pt x="78" y="107"/>
                    </a:cubicBezTo>
                    <a:cubicBezTo>
                      <a:pt x="79" y="106"/>
                      <a:pt x="79" y="106"/>
                      <a:pt x="80" y="106"/>
                    </a:cubicBezTo>
                    <a:cubicBezTo>
                      <a:pt x="80" y="106"/>
                      <a:pt x="80" y="105"/>
                      <a:pt x="80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2" y="104"/>
                      <a:pt x="82" y="104"/>
                      <a:pt x="83" y="104"/>
                    </a:cubicBezTo>
                    <a:cubicBezTo>
                      <a:pt x="83" y="104"/>
                      <a:pt x="84" y="103"/>
                      <a:pt x="84" y="103"/>
                    </a:cubicBezTo>
                    <a:cubicBezTo>
                      <a:pt x="85" y="102"/>
                      <a:pt x="86" y="102"/>
                      <a:pt x="87" y="101"/>
                    </a:cubicBezTo>
                    <a:cubicBezTo>
                      <a:pt x="87" y="100"/>
                      <a:pt x="88" y="99"/>
                      <a:pt x="89" y="99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90" y="96"/>
                      <a:pt x="92" y="95"/>
                      <a:pt x="92" y="93"/>
                    </a:cubicBezTo>
                    <a:cubicBezTo>
                      <a:pt x="93" y="90"/>
                      <a:pt x="95" y="88"/>
                      <a:pt x="96" y="84"/>
                    </a:cubicBezTo>
                    <a:cubicBezTo>
                      <a:pt x="96" y="84"/>
                      <a:pt x="96" y="83"/>
                      <a:pt x="96" y="83"/>
                    </a:cubicBezTo>
                    <a:cubicBezTo>
                      <a:pt x="96" y="81"/>
                      <a:pt x="97" y="80"/>
                      <a:pt x="97" y="78"/>
                    </a:cubicBezTo>
                    <a:cubicBezTo>
                      <a:pt x="98" y="77"/>
                      <a:pt x="98" y="76"/>
                      <a:pt x="98" y="75"/>
                    </a:cubicBezTo>
                    <a:cubicBezTo>
                      <a:pt x="99" y="68"/>
                      <a:pt x="101" y="63"/>
                      <a:pt x="98" y="55"/>
                    </a:cubicBezTo>
                    <a:cubicBezTo>
                      <a:pt x="97" y="52"/>
                      <a:pt x="96" y="51"/>
                      <a:pt x="94" y="48"/>
                    </a:cubicBezTo>
                    <a:cubicBezTo>
                      <a:pt x="93" y="47"/>
                      <a:pt x="92" y="46"/>
                      <a:pt x="91" y="44"/>
                    </a:cubicBezTo>
                    <a:cubicBezTo>
                      <a:pt x="90" y="43"/>
                      <a:pt x="90" y="42"/>
                      <a:pt x="89" y="42"/>
                    </a:cubicBezTo>
                    <a:cubicBezTo>
                      <a:pt x="89" y="41"/>
                      <a:pt x="89" y="41"/>
                      <a:pt x="88" y="41"/>
                    </a:cubicBezTo>
                    <a:cubicBezTo>
                      <a:pt x="88" y="40"/>
                      <a:pt x="87" y="40"/>
                      <a:pt x="87" y="40"/>
                    </a:cubicBezTo>
                    <a:cubicBezTo>
                      <a:pt x="84" y="38"/>
                      <a:pt x="84" y="36"/>
                      <a:pt x="82" y="35"/>
                    </a:cubicBezTo>
                    <a:cubicBezTo>
                      <a:pt x="82" y="34"/>
                      <a:pt x="81" y="34"/>
                      <a:pt x="81" y="34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79" y="32"/>
                      <a:pt x="78" y="30"/>
                      <a:pt x="78" y="29"/>
                    </a:cubicBezTo>
                    <a:cubicBezTo>
                      <a:pt x="77" y="29"/>
                      <a:pt x="76" y="29"/>
                      <a:pt x="76" y="29"/>
                    </a:cubicBezTo>
                    <a:cubicBezTo>
                      <a:pt x="75" y="28"/>
                      <a:pt x="74" y="27"/>
                      <a:pt x="73" y="27"/>
                    </a:cubicBezTo>
                    <a:cubicBezTo>
                      <a:pt x="72" y="26"/>
                      <a:pt x="72" y="25"/>
                      <a:pt x="71" y="25"/>
                    </a:cubicBezTo>
                    <a:cubicBezTo>
                      <a:pt x="69" y="24"/>
                      <a:pt x="65" y="24"/>
                      <a:pt x="63" y="25"/>
                    </a:cubicBezTo>
                    <a:cubicBezTo>
                      <a:pt x="62" y="25"/>
                      <a:pt x="59" y="26"/>
                      <a:pt x="59" y="26"/>
                    </a:cubicBezTo>
                    <a:cubicBezTo>
                      <a:pt x="58" y="26"/>
                      <a:pt x="58" y="26"/>
                      <a:pt x="58" y="27"/>
                    </a:cubicBezTo>
                    <a:cubicBezTo>
                      <a:pt x="58" y="27"/>
                      <a:pt x="57" y="27"/>
                      <a:pt x="57" y="27"/>
                    </a:cubicBezTo>
                    <a:cubicBezTo>
                      <a:pt x="56" y="28"/>
                      <a:pt x="55" y="28"/>
                      <a:pt x="55" y="28"/>
                    </a:cubicBezTo>
                    <a:cubicBezTo>
                      <a:pt x="54" y="29"/>
                      <a:pt x="51" y="30"/>
                      <a:pt x="50" y="31"/>
                    </a:cubicBezTo>
                    <a:cubicBezTo>
                      <a:pt x="48" y="32"/>
                      <a:pt x="47" y="32"/>
                      <a:pt x="45" y="34"/>
                    </a:cubicBezTo>
                    <a:cubicBezTo>
                      <a:pt x="45" y="34"/>
                      <a:pt x="44" y="34"/>
                      <a:pt x="44" y="34"/>
                    </a:cubicBezTo>
                    <a:cubicBezTo>
                      <a:pt x="44" y="34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6" y="39"/>
                      <a:pt x="34" y="42"/>
                    </a:cubicBezTo>
                    <a:cubicBezTo>
                      <a:pt x="34" y="42"/>
                      <a:pt x="33" y="43"/>
                      <a:pt x="32" y="43"/>
                    </a:cubicBezTo>
                    <a:cubicBezTo>
                      <a:pt x="32" y="44"/>
                      <a:pt x="31" y="44"/>
                      <a:pt x="31" y="45"/>
                    </a:cubicBezTo>
                    <a:cubicBezTo>
                      <a:pt x="30" y="46"/>
                      <a:pt x="29" y="46"/>
                      <a:pt x="28" y="47"/>
                    </a:cubicBezTo>
                    <a:cubicBezTo>
                      <a:pt x="27" y="47"/>
                      <a:pt x="27" y="47"/>
                      <a:pt x="27" y="48"/>
                    </a:cubicBezTo>
                    <a:cubicBezTo>
                      <a:pt x="26" y="48"/>
                      <a:pt x="25" y="48"/>
                      <a:pt x="25" y="48"/>
                    </a:cubicBezTo>
                    <a:cubicBezTo>
                      <a:pt x="24" y="48"/>
                      <a:pt x="22" y="49"/>
                      <a:pt x="21" y="49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49"/>
                      <a:pt x="16" y="49"/>
                      <a:pt x="16" y="49"/>
                    </a:cubicBezTo>
                    <a:cubicBezTo>
                      <a:pt x="15" y="48"/>
                      <a:pt x="15" y="49"/>
                      <a:pt x="14" y="48"/>
                    </a:cubicBezTo>
                    <a:cubicBezTo>
                      <a:pt x="12" y="47"/>
                      <a:pt x="12" y="47"/>
                      <a:pt x="10" y="47"/>
                    </a:cubicBezTo>
                    <a:cubicBezTo>
                      <a:pt x="10" y="46"/>
                      <a:pt x="9" y="46"/>
                      <a:pt x="8" y="46"/>
                    </a:cubicBezTo>
                    <a:cubicBezTo>
                      <a:pt x="8" y="46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5" y="44"/>
                      <a:pt x="5" y="44"/>
                    </a:cubicBezTo>
                    <a:cubicBezTo>
                      <a:pt x="4" y="42"/>
                      <a:pt x="3" y="43"/>
                      <a:pt x="2" y="42"/>
                    </a:cubicBezTo>
                    <a:cubicBezTo>
                      <a:pt x="2" y="40"/>
                      <a:pt x="1" y="41"/>
                      <a:pt x="1" y="40"/>
                    </a:cubicBezTo>
                    <a:cubicBezTo>
                      <a:pt x="1" y="38"/>
                      <a:pt x="0" y="37"/>
                      <a:pt x="0" y="36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5" y="24"/>
                      <a:pt x="6" y="23"/>
                      <a:pt x="10" y="23"/>
                    </a:cubicBezTo>
                    <a:cubicBezTo>
                      <a:pt x="11" y="23"/>
                      <a:pt x="13" y="23"/>
                      <a:pt x="14" y="23"/>
                    </a:cubicBezTo>
                    <a:cubicBezTo>
                      <a:pt x="15" y="23"/>
                      <a:pt x="15" y="23"/>
                      <a:pt x="16" y="23"/>
                    </a:cubicBezTo>
                    <a:cubicBezTo>
                      <a:pt x="18" y="24"/>
                      <a:pt x="19" y="24"/>
                      <a:pt x="20" y="24"/>
                    </a:cubicBezTo>
                    <a:cubicBezTo>
                      <a:pt x="20" y="24"/>
                      <a:pt x="21" y="24"/>
                      <a:pt x="22" y="23"/>
                    </a:cubicBezTo>
                    <a:cubicBezTo>
                      <a:pt x="23" y="22"/>
                      <a:pt x="25" y="22"/>
                      <a:pt x="26" y="22"/>
                    </a:cubicBezTo>
                    <a:cubicBezTo>
                      <a:pt x="27" y="21"/>
                      <a:pt x="28" y="20"/>
                      <a:pt x="30" y="20"/>
                    </a:cubicBezTo>
                    <a:cubicBezTo>
                      <a:pt x="31" y="18"/>
                      <a:pt x="34" y="18"/>
                      <a:pt x="36" y="16"/>
                    </a:cubicBezTo>
                    <a:cubicBezTo>
                      <a:pt x="36" y="16"/>
                      <a:pt x="36" y="16"/>
                      <a:pt x="37" y="16"/>
                    </a:cubicBezTo>
                    <a:cubicBezTo>
                      <a:pt x="37" y="16"/>
                      <a:pt x="37" y="16"/>
                      <a:pt x="37" y="15"/>
                    </a:cubicBezTo>
                    <a:cubicBezTo>
                      <a:pt x="41" y="13"/>
                      <a:pt x="45" y="11"/>
                      <a:pt x="49" y="9"/>
                    </a:cubicBezTo>
                    <a:cubicBezTo>
                      <a:pt x="50" y="8"/>
                      <a:pt x="52" y="7"/>
                      <a:pt x="53" y="6"/>
                    </a:cubicBezTo>
                    <a:cubicBezTo>
                      <a:pt x="54" y="6"/>
                      <a:pt x="54" y="6"/>
                      <a:pt x="55" y="6"/>
                    </a:cubicBezTo>
                    <a:cubicBezTo>
                      <a:pt x="56" y="6"/>
                      <a:pt x="56" y="5"/>
                      <a:pt x="57" y="5"/>
                    </a:cubicBezTo>
                    <a:cubicBezTo>
                      <a:pt x="58" y="4"/>
                      <a:pt x="58" y="4"/>
                      <a:pt x="60" y="4"/>
                    </a:cubicBezTo>
                    <a:cubicBezTo>
                      <a:pt x="60" y="3"/>
                      <a:pt x="61" y="3"/>
                      <a:pt x="61" y="3"/>
                    </a:cubicBezTo>
                    <a:cubicBezTo>
                      <a:pt x="62" y="3"/>
                      <a:pt x="62" y="2"/>
                      <a:pt x="62" y="2"/>
                    </a:cubicBezTo>
                    <a:cubicBezTo>
                      <a:pt x="63" y="2"/>
                      <a:pt x="63" y="2"/>
                      <a:pt x="64" y="2"/>
                    </a:cubicBezTo>
                    <a:cubicBezTo>
                      <a:pt x="64" y="2"/>
                      <a:pt x="64" y="1"/>
                      <a:pt x="64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5" y="1"/>
                      <a:pt x="65" y="1"/>
                      <a:pt x="66" y="1"/>
                    </a:cubicBezTo>
                    <a:cubicBezTo>
                      <a:pt x="66" y="1"/>
                      <a:pt x="66" y="1"/>
                      <a:pt x="67" y="1"/>
                    </a:cubicBezTo>
                    <a:cubicBezTo>
                      <a:pt x="67" y="1"/>
                      <a:pt x="67" y="1"/>
                      <a:pt x="68" y="1"/>
                    </a:cubicBezTo>
                    <a:cubicBezTo>
                      <a:pt x="68" y="0"/>
                      <a:pt x="68" y="1"/>
                      <a:pt x="69" y="1"/>
                    </a:cubicBezTo>
                    <a:cubicBezTo>
                      <a:pt x="69" y="1"/>
                      <a:pt x="71" y="0"/>
                      <a:pt x="73" y="0"/>
                    </a:cubicBezTo>
                    <a:cubicBezTo>
                      <a:pt x="74" y="0"/>
                      <a:pt x="76" y="1"/>
                      <a:pt x="7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8"/>
              <p:cNvSpPr/>
              <p:nvPr/>
            </p:nvSpPr>
            <p:spPr bwMode="auto">
              <a:xfrm>
                <a:off x="5497513" y="3151188"/>
                <a:ext cx="241300" cy="433388"/>
              </a:xfrm>
              <a:custGeom>
                <a:avLst/>
                <a:gdLst>
                  <a:gd name="T0" fmla="*/ 20 w 64"/>
                  <a:gd name="T1" fmla="*/ 44 h 115"/>
                  <a:gd name="T2" fmla="*/ 20 w 64"/>
                  <a:gd name="T3" fmla="*/ 35 h 115"/>
                  <a:gd name="T4" fmla="*/ 22 w 64"/>
                  <a:gd name="T5" fmla="*/ 32 h 115"/>
                  <a:gd name="T6" fmla="*/ 22 w 64"/>
                  <a:gd name="T7" fmla="*/ 25 h 115"/>
                  <a:gd name="T8" fmla="*/ 15 w 64"/>
                  <a:gd name="T9" fmla="*/ 24 h 115"/>
                  <a:gd name="T10" fmla="*/ 9 w 64"/>
                  <a:gd name="T11" fmla="*/ 23 h 115"/>
                  <a:gd name="T12" fmla="*/ 2 w 64"/>
                  <a:gd name="T13" fmla="*/ 18 h 115"/>
                  <a:gd name="T14" fmla="*/ 0 w 64"/>
                  <a:gd name="T15" fmla="*/ 12 h 115"/>
                  <a:gd name="T16" fmla="*/ 1 w 64"/>
                  <a:gd name="T17" fmla="*/ 10 h 115"/>
                  <a:gd name="T18" fmla="*/ 10 w 64"/>
                  <a:gd name="T19" fmla="*/ 8 h 115"/>
                  <a:gd name="T20" fmla="*/ 14 w 64"/>
                  <a:gd name="T21" fmla="*/ 7 h 115"/>
                  <a:gd name="T22" fmla="*/ 20 w 64"/>
                  <a:gd name="T23" fmla="*/ 3 h 115"/>
                  <a:gd name="T24" fmla="*/ 27 w 64"/>
                  <a:gd name="T25" fmla="*/ 0 h 115"/>
                  <a:gd name="T26" fmla="*/ 35 w 64"/>
                  <a:gd name="T27" fmla="*/ 0 h 115"/>
                  <a:gd name="T28" fmla="*/ 42 w 64"/>
                  <a:gd name="T29" fmla="*/ 6 h 115"/>
                  <a:gd name="T30" fmla="*/ 46 w 64"/>
                  <a:gd name="T31" fmla="*/ 12 h 115"/>
                  <a:gd name="T32" fmla="*/ 46 w 64"/>
                  <a:gd name="T33" fmla="*/ 17 h 115"/>
                  <a:gd name="T34" fmla="*/ 45 w 64"/>
                  <a:gd name="T35" fmla="*/ 25 h 115"/>
                  <a:gd name="T36" fmla="*/ 41 w 64"/>
                  <a:gd name="T37" fmla="*/ 39 h 115"/>
                  <a:gd name="T38" fmla="*/ 40 w 64"/>
                  <a:gd name="T39" fmla="*/ 42 h 115"/>
                  <a:gd name="T40" fmla="*/ 41 w 64"/>
                  <a:gd name="T41" fmla="*/ 49 h 115"/>
                  <a:gd name="T42" fmla="*/ 50 w 64"/>
                  <a:gd name="T43" fmla="*/ 48 h 115"/>
                  <a:gd name="T44" fmla="*/ 55 w 64"/>
                  <a:gd name="T45" fmla="*/ 48 h 115"/>
                  <a:gd name="T46" fmla="*/ 62 w 64"/>
                  <a:gd name="T47" fmla="*/ 55 h 115"/>
                  <a:gd name="T48" fmla="*/ 64 w 64"/>
                  <a:gd name="T49" fmla="*/ 58 h 115"/>
                  <a:gd name="T50" fmla="*/ 63 w 64"/>
                  <a:gd name="T51" fmla="*/ 62 h 115"/>
                  <a:gd name="T52" fmla="*/ 61 w 64"/>
                  <a:gd name="T53" fmla="*/ 70 h 115"/>
                  <a:gd name="T54" fmla="*/ 62 w 64"/>
                  <a:gd name="T55" fmla="*/ 75 h 115"/>
                  <a:gd name="T56" fmla="*/ 60 w 64"/>
                  <a:gd name="T57" fmla="*/ 82 h 115"/>
                  <a:gd name="T58" fmla="*/ 56 w 64"/>
                  <a:gd name="T59" fmla="*/ 84 h 115"/>
                  <a:gd name="T60" fmla="*/ 50 w 64"/>
                  <a:gd name="T61" fmla="*/ 97 h 115"/>
                  <a:gd name="T62" fmla="*/ 49 w 64"/>
                  <a:gd name="T63" fmla="*/ 100 h 115"/>
                  <a:gd name="T64" fmla="*/ 47 w 64"/>
                  <a:gd name="T65" fmla="*/ 104 h 115"/>
                  <a:gd name="T66" fmla="*/ 43 w 64"/>
                  <a:gd name="T67" fmla="*/ 110 h 115"/>
                  <a:gd name="T68" fmla="*/ 38 w 64"/>
                  <a:gd name="T69" fmla="*/ 114 h 115"/>
                  <a:gd name="T70" fmla="*/ 31 w 64"/>
                  <a:gd name="T71" fmla="*/ 115 h 115"/>
                  <a:gd name="T72" fmla="*/ 26 w 64"/>
                  <a:gd name="T73" fmla="*/ 113 h 115"/>
                  <a:gd name="T74" fmla="*/ 20 w 64"/>
                  <a:gd name="T75" fmla="*/ 111 h 115"/>
                  <a:gd name="T76" fmla="*/ 17 w 64"/>
                  <a:gd name="T77" fmla="*/ 110 h 115"/>
                  <a:gd name="T78" fmla="*/ 15 w 64"/>
                  <a:gd name="T79" fmla="*/ 110 h 115"/>
                  <a:gd name="T80" fmla="*/ 7 w 64"/>
                  <a:gd name="T81" fmla="*/ 109 h 115"/>
                  <a:gd name="T82" fmla="*/ 5 w 64"/>
                  <a:gd name="T83" fmla="*/ 102 h 115"/>
                  <a:gd name="T84" fmla="*/ 8 w 64"/>
                  <a:gd name="T85" fmla="*/ 96 h 115"/>
                  <a:gd name="T86" fmla="*/ 15 w 64"/>
                  <a:gd name="T87" fmla="*/ 92 h 115"/>
                  <a:gd name="T88" fmla="*/ 21 w 64"/>
                  <a:gd name="T89" fmla="*/ 88 h 115"/>
                  <a:gd name="T90" fmla="*/ 24 w 64"/>
                  <a:gd name="T91" fmla="*/ 86 h 115"/>
                  <a:gd name="T92" fmla="*/ 24 w 64"/>
                  <a:gd name="T93" fmla="*/ 84 h 115"/>
                  <a:gd name="T94" fmla="*/ 20 w 64"/>
                  <a:gd name="T95" fmla="*/ 82 h 115"/>
                  <a:gd name="T96" fmla="*/ 18 w 64"/>
                  <a:gd name="T97" fmla="*/ 79 h 115"/>
                  <a:gd name="T98" fmla="*/ 13 w 64"/>
                  <a:gd name="T99" fmla="*/ 76 h 115"/>
                  <a:gd name="T100" fmla="*/ 9 w 64"/>
                  <a:gd name="T101" fmla="*/ 76 h 115"/>
                  <a:gd name="T102" fmla="*/ 6 w 64"/>
                  <a:gd name="T103" fmla="*/ 72 h 115"/>
                  <a:gd name="T104" fmla="*/ 6 w 64"/>
                  <a:gd name="T105" fmla="*/ 68 h 115"/>
                  <a:gd name="T106" fmla="*/ 9 w 64"/>
                  <a:gd name="T107" fmla="*/ 62 h 115"/>
                  <a:gd name="T108" fmla="*/ 10 w 64"/>
                  <a:gd name="T109" fmla="*/ 60 h 115"/>
                  <a:gd name="T110" fmla="*/ 14 w 64"/>
                  <a:gd name="T111" fmla="*/ 57 h 115"/>
                  <a:gd name="T112" fmla="*/ 21 w 64"/>
                  <a:gd name="T113" fmla="*/ 56 h 115"/>
                  <a:gd name="T114" fmla="*/ 21 w 64"/>
                  <a:gd name="T115" fmla="*/ 52 h 115"/>
                  <a:gd name="T116" fmla="*/ 20 w 64"/>
                  <a:gd name="T117" fmla="*/ 4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4" h="115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0" y="41"/>
                      <a:pt x="20" y="41"/>
                      <a:pt x="20" y="38"/>
                    </a:cubicBezTo>
                    <a:cubicBezTo>
                      <a:pt x="20" y="37"/>
                      <a:pt x="20" y="36"/>
                      <a:pt x="20" y="35"/>
                    </a:cubicBezTo>
                    <a:cubicBezTo>
                      <a:pt x="21" y="35"/>
                      <a:pt x="21" y="34"/>
                      <a:pt x="21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2" y="30"/>
                      <a:pt x="23" y="29"/>
                      <a:pt x="23" y="28"/>
                    </a:cubicBezTo>
                    <a:cubicBezTo>
                      <a:pt x="23" y="27"/>
                      <a:pt x="23" y="25"/>
                      <a:pt x="22" y="25"/>
                    </a:cubicBezTo>
                    <a:cubicBezTo>
                      <a:pt x="21" y="24"/>
                      <a:pt x="20" y="24"/>
                      <a:pt x="19" y="24"/>
                    </a:cubicBezTo>
                    <a:cubicBezTo>
                      <a:pt x="19" y="23"/>
                      <a:pt x="16" y="24"/>
                      <a:pt x="15" y="24"/>
                    </a:cubicBezTo>
                    <a:cubicBezTo>
                      <a:pt x="15" y="24"/>
                      <a:pt x="13" y="24"/>
                      <a:pt x="13" y="24"/>
                    </a:cubicBezTo>
                    <a:cubicBezTo>
                      <a:pt x="11" y="24"/>
                      <a:pt x="10" y="23"/>
                      <a:pt x="9" y="23"/>
                    </a:cubicBezTo>
                    <a:cubicBezTo>
                      <a:pt x="8" y="23"/>
                      <a:pt x="4" y="20"/>
                      <a:pt x="4" y="20"/>
                    </a:cubicBezTo>
                    <a:cubicBezTo>
                      <a:pt x="3" y="19"/>
                      <a:pt x="3" y="18"/>
                      <a:pt x="2" y="18"/>
                    </a:cubicBezTo>
                    <a:cubicBezTo>
                      <a:pt x="2" y="17"/>
                      <a:pt x="1" y="17"/>
                      <a:pt x="1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9"/>
                      <a:pt x="7" y="8"/>
                      <a:pt x="10" y="8"/>
                    </a:cubicBezTo>
                    <a:cubicBezTo>
                      <a:pt x="11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4"/>
                      <a:pt x="18" y="4"/>
                      <a:pt x="20" y="3"/>
                    </a:cubicBezTo>
                    <a:cubicBezTo>
                      <a:pt x="21" y="3"/>
                      <a:pt x="22" y="2"/>
                      <a:pt x="23" y="2"/>
                    </a:cubicBezTo>
                    <a:cubicBezTo>
                      <a:pt x="24" y="1"/>
                      <a:pt x="26" y="0"/>
                      <a:pt x="27" y="0"/>
                    </a:cubicBezTo>
                    <a:cubicBezTo>
                      <a:pt x="29" y="0"/>
                      <a:pt x="30" y="0"/>
                      <a:pt x="33" y="0"/>
                    </a:cubicBezTo>
                    <a:cubicBezTo>
                      <a:pt x="33" y="0"/>
                      <a:pt x="35" y="0"/>
                      <a:pt x="35" y="0"/>
                    </a:cubicBezTo>
                    <a:cubicBezTo>
                      <a:pt x="36" y="1"/>
                      <a:pt x="38" y="2"/>
                      <a:pt x="39" y="2"/>
                    </a:cubicBezTo>
                    <a:cubicBezTo>
                      <a:pt x="40" y="3"/>
                      <a:pt x="41" y="6"/>
                      <a:pt x="42" y="6"/>
                    </a:cubicBezTo>
                    <a:cubicBezTo>
                      <a:pt x="43" y="7"/>
                      <a:pt x="44" y="9"/>
                      <a:pt x="45" y="9"/>
                    </a:cubicBezTo>
                    <a:cubicBezTo>
                      <a:pt x="45" y="10"/>
                      <a:pt x="45" y="11"/>
                      <a:pt x="46" y="12"/>
                    </a:cubicBezTo>
                    <a:cubicBezTo>
                      <a:pt x="46" y="12"/>
                      <a:pt x="46" y="13"/>
                      <a:pt x="46" y="14"/>
                    </a:cubicBezTo>
                    <a:cubicBezTo>
                      <a:pt x="46" y="15"/>
                      <a:pt x="46" y="16"/>
                      <a:pt x="46" y="17"/>
                    </a:cubicBezTo>
                    <a:cubicBezTo>
                      <a:pt x="46" y="18"/>
                      <a:pt x="46" y="19"/>
                      <a:pt x="46" y="21"/>
                    </a:cubicBezTo>
                    <a:cubicBezTo>
                      <a:pt x="46" y="22"/>
                      <a:pt x="45" y="24"/>
                      <a:pt x="45" y="25"/>
                    </a:cubicBezTo>
                    <a:cubicBezTo>
                      <a:pt x="44" y="28"/>
                      <a:pt x="43" y="32"/>
                      <a:pt x="42" y="34"/>
                    </a:cubicBezTo>
                    <a:cubicBezTo>
                      <a:pt x="41" y="35"/>
                      <a:pt x="41" y="37"/>
                      <a:pt x="41" y="39"/>
                    </a:cubicBezTo>
                    <a:cubicBezTo>
                      <a:pt x="40" y="39"/>
                      <a:pt x="40" y="40"/>
                      <a:pt x="40" y="40"/>
                    </a:cubicBezTo>
                    <a:cubicBezTo>
                      <a:pt x="40" y="42"/>
                      <a:pt x="40" y="40"/>
                      <a:pt x="40" y="42"/>
                    </a:cubicBezTo>
                    <a:cubicBezTo>
                      <a:pt x="40" y="44"/>
                      <a:pt x="40" y="43"/>
                      <a:pt x="40" y="45"/>
                    </a:cubicBezTo>
                    <a:cubicBezTo>
                      <a:pt x="41" y="46"/>
                      <a:pt x="40" y="47"/>
                      <a:pt x="41" y="49"/>
                    </a:cubicBezTo>
                    <a:cubicBezTo>
                      <a:pt x="41" y="49"/>
                      <a:pt x="41" y="51"/>
                      <a:pt x="41" y="50"/>
                    </a:cubicBezTo>
                    <a:cubicBezTo>
                      <a:pt x="43" y="50"/>
                      <a:pt x="48" y="48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2" y="48"/>
                      <a:pt x="53" y="48"/>
                      <a:pt x="55" y="48"/>
                    </a:cubicBezTo>
                    <a:cubicBezTo>
                      <a:pt x="57" y="48"/>
                      <a:pt x="57" y="49"/>
                      <a:pt x="60" y="51"/>
                    </a:cubicBezTo>
                    <a:cubicBezTo>
                      <a:pt x="61" y="52"/>
                      <a:pt x="62" y="54"/>
                      <a:pt x="62" y="55"/>
                    </a:cubicBezTo>
                    <a:cubicBezTo>
                      <a:pt x="62" y="55"/>
                      <a:pt x="62" y="55"/>
                      <a:pt x="63" y="55"/>
                    </a:cubicBezTo>
                    <a:cubicBezTo>
                      <a:pt x="63" y="56"/>
                      <a:pt x="63" y="57"/>
                      <a:pt x="64" y="58"/>
                    </a:cubicBezTo>
                    <a:cubicBezTo>
                      <a:pt x="64" y="59"/>
                      <a:pt x="64" y="59"/>
                      <a:pt x="64" y="60"/>
                    </a:cubicBezTo>
                    <a:cubicBezTo>
                      <a:pt x="64" y="61"/>
                      <a:pt x="63" y="61"/>
                      <a:pt x="63" y="62"/>
                    </a:cubicBezTo>
                    <a:cubicBezTo>
                      <a:pt x="62" y="64"/>
                      <a:pt x="63" y="64"/>
                      <a:pt x="62" y="66"/>
                    </a:cubicBezTo>
                    <a:cubicBezTo>
                      <a:pt x="61" y="66"/>
                      <a:pt x="61" y="70"/>
                      <a:pt x="61" y="70"/>
                    </a:cubicBezTo>
                    <a:cubicBezTo>
                      <a:pt x="61" y="70"/>
                      <a:pt x="61" y="70"/>
                      <a:pt x="61" y="71"/>
                    </a:cubicBezTo>
                    <a:cubicBezTo>
                      <a:pt x="61" y="72"/>
                      <a:pt x="62" y="73"/>
                      <a:pt x="62" y="75"/>
                    </a:cubicBezTo>
                    <a:cubicBezTo>
                      <a:pt x="63" y="77"/>
                      <a:pt x="62" y="79"/>
                      <a:pt x="61" y="80"/>
                    </a:cubicBezTo>
                    <a:cubicBezTo>
                      <a:pt x="60" y="81"/>
                      <a:pt x="60" y="81"/>
                      <a:pt x="60" y="82"/>
                    </a:cubicBezTo>
                    <a:cubicBezTo>
                      <a:pt x="58" y="82"/>
                      <a:pt x="58" y="83"/>
                      <a:pt x="58" y="83"/>
                    </a:cubicBezTo>
                    <a:cubicBezTo>
                      <a:pt x="57" y="83"/>
                      <a:pt x="56" y="83"/>
                      <a:pt x="56" y="84"/>
                    </a:cubicBezTo>
                    <a:cubicBezTo>
                      <a:pt x="54" y="84"/>
                      <a:pt x="51" y="84"/>
                      <a:pt x="50" y="85"/>
                    </a:cubicBezTo>
                    <a:cubicBezTo>
                      <a:pt x="50" y="89"/>
                      <a:pt x="50" y="93"/>
                      <a:pt x="50" y="97"/>
                    </a:cubicBezTo>
                    <a:cubicBezTo>
                      <a:pt x="50" y="97"/>
                      <a:pt x="49" y="98"/>
                      <a:pt x="49" y="99"/>
                    </a:cubicBezTo>
                    <a:cubicBezTo>
                      <a:pt x="49" y="99"/>
                      <a:pt x="49" y="100"/>
                      <a:pt x="49" y="100"/>
                    </a:cubicBezTo>
                    <a:cubicBezTo>
                      <a:pt x="49" y="101"/>
                      <a:pt x="48" y="102"/>
                      <a:pt x="48" y="102"/>
                    </a:cubicBezTo>
                    <a:cubicBezTo>
                      <a:pt x="48" y="103"/>
                      <a:pt x="48" y="103"/>
                      <a:pt x="47" y="104"/>
                    </a:cubicBezTo>
                    <a:cubicBezTo>
                      <a:pt x="47" y="105"/>
                      <a:pt x="46" y="107"/>
                      <a:pt x="45" y="108"/>
                    </a:cubicBezTo>
                    <a:cubicBezTo>
                      <a:pt x="44" y="109"/>
                      <a:pt x="44" y="109"/>
                      <a:pt x="43" y="110"/>
                    </a:cubicBezTo>
                    <a:cubicBezTo>
                      <a:pt x="42" y="111"/>
                      <a:pt x="41" y="111"/>
                      <a:pt x="41" y="112"/>
                    </a:cubicBezTo>
                    <a:cubicBezTo>
                      <a:pt x="40" y="113"/>
                      <a:pt x="39" y="113"/>
                      <a:pt x="38" y="114"/>
                    </a:cubicBezTo>
                    <a:cubicBezTo>
                      <a:pt x="37" y="114"/>
                      <a:pt x="35" y="114"/>
                      <a:pt x="34" y="115"/>
                    </a:cubicBezTo>
                    <a:cubicBezTo>
                      <a:pt x="33" y="115"/>
                      <a:pt x="32" y="115"/>
                      <a:pt x="31" y="115"/>
                    </a:cubicBezTo>
                    <a:cubicBezTo>
                      <a:pt x="30" y="114"/>
                      <a:pt x="29" y="114"/>
                      <a:pt x="28" y="114"/>
                    </a:cubicBezTo>
                    <a:cubicBezTo>
                      <a:pt x="27" y="114"/>
                      <a:pt x="26" y="113"/>
                      <a:pt x="26" y="113"/>
                    </a:cubicBezTo>
                    <a:cubicBezTo>
                      <a:pt x="25" y="112"/>
                      <a:pt x="25" y="112"/>
                      <a:pt x="24" y="112"/>
                    </a:cubicBezTo>
                    <a:cubicBezTo>
                      <a:pt x="23" y="111"/>
                      <a:pt x="22" y="111"/>
                      <a:pt x="20" y="111"/>
                    </a:cubicBezTo>
                    <a:cubicBezTo>
                      <a:pt x="20" y="111"/>
                      <a:pt x="20" y="110"/>
                      <a:pt x="19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6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3" y="110"/>
                      <a:pt x="11" y="110"/>
                      <a:pt x="10" y="110"/>
                    </a:cubicBezTo>
                    <a:cubicBezTo>
                      <a:pt x="9" y="110"/>
                      <a:pt x="8" y="109"/>
                      <a:pt x="7" y="109"/>
                    </a:cubicBezTo>
                    <a:cubicBezTo>
                      <a:pt x="7" y="109"/>
                      <a:pt x="6" y="108"/>
                      <a:pt x="6" y="108"/>
                    </a:cubicBezTo>
                    <a:cubicBezTo>
                      <a:pt x="4" y="105"/>
                      <a:pt x="5" y="104"/>
                      <a:pt x="5" y="102"/>
                    </a:cubicBezTo>
                    <a:cubicBezTo>
                      <a:pt x="5" y="101"/>
                      <a:pt x="5" y="100"/>
                      <a:pt x="6" y="100"/>
                    </a:cubicBezTo>
                    <a:cubicBezTo>
                      <a:pt x="6" y="98"/>
                      <a:pt x="7" y="97"/>
                      <a:pt x="8" y="96"/>
                    </a:cubicBezTo>
                    <a:cubicBezTo>
                      <a:pt x="9" y="94"/>
                      <a:pt x="11" y="94"/>
                      <a:pt x="12" y="93"/>
                    </a:cubicBezTo>
                    <a:cubicBezTo>
                      <a:pt x="14" y="92"/>
                      <a:pt x="13" y="92"/>
                      <a:pt x="15" y="92"/>
                    </a:cubicBezTo>
                    <a:cubicBezTo>
                      <a:pt x="16" y="91"/>
                      <a:pt x="18" y="90"/>
                      <a:pt x="19" y="89"/>
                    </a:cubicBezTo>
                    <a:cubicBezTo>
                      <a:pt x="20" y="89"/>
                      <a:pt x="20" y="88"/>
                      <a:pt x="21" y="88"/>
                    </a:cubicBezTo>
                    <a:cubicBezTo>
                      <a:pt x="21" y="87"/>
                      <a:pt x="22" y="87"/>
                      <a:pt x="22" y="87"/>
                    </a:cubicBezTo>
                    <a:cubicBezTo>
                      <a:pt x="23" y="86"/>
                      <a:pt x="23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4" y="85"/>
                      <a:pt x="24" y="85"/>
                      <a:pt x="24" y="84"/>
                    </a:cubicBezTo>
                    <a:cubicBezTo>
                      <a:pt x="24" y="84"/>
                      <a:pt x="24" y="84"/>
                      <a:pt x="24" y="83"/>
                    </a:cubicBezTo>
                    <a:cubicBezTo>
                      <a:pt x="22" y="83"/>
                      <a:pt x="21" y="82"/>
                      <a:pt x="20" y="82"/>
                    </a:cubicBezTo>
                    <a:cubicBezTo>
                      <a:pt x="20" y="81"/>
                      <a:pt x="19" y="81"/>
                      <a:pt x="18" y="81"/>
                    </a:cubicBezTo>
                    <a:cubicBezTo>
                      <a:pt x="18" y="81"/>
                      <a:pt x="18" y="79"/>
                      <a:pt x="18" y="79"/>
                    </a:cubicBezTo>
                    <a:cubicBezTo>
                      <a:pt x="16" y="79"/>
                      <a:pt x="16" y="77"/>
                      <a:pt x="15" y="77"/>
                    </a:cubicBezTo>
                    <a:cubicBezTo>
                      <a:pt x="14" y="77"/>
                      <a:pt x="14" y="77"/>
                      <a:pt x="13" y="76"/>
                    </a:cubicBezTo>
                    <a:cubicBezTo>
                      <a:pt x="13" y="76"/>
                      <a:pt x="12" y="76"/>
                      <a:pt x="11" y="76"/>
                    </a:cubicBezTo>
                    <a:cubicBezTo>
                      <a:pt x="11" y="76"/>
                      <a:pt x="10" y="76"/>
                      <a:pt x="9" y="76"/>
                    </a:cubicBezTo>
                    <a:cubicBezTo>
                      <a:pt x="7" y="75"/>
                      <a:pt x="8" y="75"/>
                      <a:pt x="7" y="74"/>
                    </a:cubicBezTo>
                    <a:cubicBezTo>
                      <a:pt x="6" y="74"/>
                      <a:pt x="6" y="73"/>
                      <a:pt x="6" y="72"/>
                    </a:cubicBezTo>
                    <a:cubicBezTo>
                      <a:pt x="6" y="71"/>
                      <a:pt x="6" y="70"/>
                      <a:pt x="6" y="69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6" y="66"/>
                      <a:pt x="8" y="64"/>
                      <a:pt x="8" y="63"/>
                    </a:cubicBezTo>
                    <a:cubicBezTo>
                      <a:pt x="8" y="63"/>
                      <a:pt x="9" y="62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1"/>
                      <a:pt x="10" y="61"/>
                      <a:pt x="10" y="60"/>
                    </a:cubicBezTo>
                    <a:cubicBezTo>
                      <a:pt x="11" y="59"/>
                      <a:pt x="11" y="58"/>
                      <a:pt x="12" y="58"/>
                    </a:cubicBezTo>
                    <a:cubicBezTo>
                      <a:pt x="13" y="57"/>
                      <a:pt x="13" y="57"/>
                      <a:pt x="14" y="57"/>
                    </a:cubicBezTo>
                    <a:cubicBezTo>
                      <a:pt x="16" y="57"/>
                      <a:pt x="17" y="57"/>
                      <a:pt x="18" y="57"/>
                    </a:cubicBezTo>
                    <a:cubicBezTo>
                      <a:pt x="19" y="56"/>
                      <a:pt x="20" y="56"/>
                      <a:pt x="21" y="56"/>
                    </a:cubicBezTo>
                    <a:cubicBezTo>
                      <a:pt x="21" y="55"/>
                      <a:pt x="20" y="54"/>
                      <a:pt x="21" y="54"/>
                    </a:cubicBezTo>
                    <a:cubicBezTo>
                      <a:pt x="21" y="53"/>
                      <a:pt x="20" y="53"/>
                      <a:pt x="21" y="52"/>
                    </a:cubicBezTo>
                    <a:cubicBezTo>
                      <a:pt x="20" y="51"/>
                      <a:pt x="20" y="51"/>
                      <a:pt x="20" y="50"/>
                    </a:cubicBezTo>
                    <a:cubicBezTo>
                      <a:pt x="20" y="49"/>
                      <a:pt x="20" y="46"/>
                      <a:pt x="2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9"/>
              <p:cNvSpPr/>
              <p:nvPr/>
            </p:nvSpPr>
            <p:spPr bwMode="auto">
              <a:xfrm>
                <a:off x="5576888" y="2940050"/>
                <a:ext cx="255588" cy="192088"/>
              </a:xfrm>
              <a:custGeom>
                <a:avLst/>
                <a:gdLst>
                  <a:gd name="T0" fmla="*/ 11 w 68"/>
                  <a:gd name="T1" fmla="*/ 42 h 51"/>
                  <a:gd name="T2" fmla="*/ 16 w 68"/>
                  <a:gd name="T3" fmla="*/ 36 h 51"/>
                  <a:gd name="T4" fmla="*/ 21 w 68"/>
                  <a:gd name="T5" fmla="*/ 30 h 51"/>
                  <a:gd name="T6" fmla="*/ 22 w 68"/>
                  <a:gd name="T7" fmla="*/ 28 h 51"/>
                  <a:gd name="T8" fmla="*/ 23 w 68"/>
                  <a:gd name="T9" fmla="*/ 26 h 51"/>
                  <a:gd name="T10" fmla="*/ 20 w 68"/>
                  <a:gd name="T11" fmla="*/ 26 h 51"/>
                  <a:gd name="T12" fmla="*/ 17 w 68"/>
                  <a:gd name="T13" fmla="*/ 27 h 51"/>
                  <a:gd name="T14" fmla="*/ 15 w 68"/>
                  <a:gd name="T15" fmla="*/ 28 h 51"/>
                  <a:gd name="T16" fmla="*/ 10 w 68"/>
                  <a:gd name="T17" fmla="*/ 30 h 51"/>
                  <a:gd name="T18" fmla="*/ 6 w 68"/>
                  <a:gd name="T19" fmla="*/ 32 h 51"/>
                  <a:gd name="T20" fmla="*/ 2 w 68"/>
                  <a:gd name="T21" fmla="*/ 27 h 51"/>
                  <a:gd name="T22" fmla="*/ 1 w 68"/>
                  <a:gd name="T23" fmla="*/ 22 h 51"/>
                  <a:gd name="T24" fmla="*/ 0 w 68"/>
                  <a:gd name="T25" fmla="*/ 17 h 51"/>
                  <a:gd name="T26" fmla="*/ 4 w 68"/>
                  <a:gd name="T27" fmla="*/ 11 h 51"/>
                  <a:gd name="T28" fmla="*/ 5 w 68"/>
                  <a:gd name="T29" fmla="*/ 10 h 51"/>
                  <a:gd name="T30" fmla="*/ 7 w 68"/>
                  <a:gd name="T31" fmla="*/ 9 h 51"/>
                  <a:gd name="T32" fmla="*/ 15 w 68"/>
                  <a:gd name="T33" fmla="*/ 6 h 51"/>
                  <a:gd name="T34" fmla="*/ 29 w 68"/>
                  <a:gd name="T35" fmla="*/ 2 h 51"/>
                  <a:gd name="T36" fmla="*/ 35 w 68"/>
                  <a:gd name="T37" fmla="*/ 2 h 51"/>
                  <a:gd name="T38" fmla="*/ 44 w 68"/>
                  <a:gd name="T39" fmla="*/ 1 h 51"/>
                  <a:gd name="T40" fmla="*/ 57 w 68"/>
                  <a:gd name="T41" fmla="*/ 1 h 51"/>
                  <a:gd name="T42" fmla="*/ 59 w 68"/>
                  <a:gd name="T43" fmla="*/ 3 h 51"/>
                  <a:gd name="T44" fmla="*/ 60 w 68"/>
                  <a:gd name="T45" fmla="*/ 3 h 51"/>
                  <a:gd name="T46" fmla="*/ 64 w 68"/>
                  <a:gd name="T47" fmla="*/ 4 h 51"/>
                  <a:gd name="T48" fmla="*/ 68 w 68"/>
                  <a:gd name="T49" fmla="*/ 10 h 51"/>
                  <a:gd name="T50" fmla="*/ 68 w 68"/>
                  <a:gd name="T51" fmla="*/ 16 h 51"/>
                  <a:gd name="T52" fmla="*/ 66 w 68"/>
                  <a:gd name="T53" fmla="*/ 20 h 51"/>
                  <a:gd name="T54" fmla="*/ 64 w 68"/>
                  <a:gd name="T55" fmla="*/ 24 h 51"/>
                  <a:gd name="T56" fmla="*/ 61 w 68"/>
                  <a:gd name="T57" fmla="*/ 26 h 51"/>
                  <a:gd name="T58" fmla="*/ 56 w 68"/>
                  <a:gd name="T59" fmla="*/ 26 h 51"/>
                  <a:gd name="T60" fmla="*/ 53 w 68"/>
                  <a:gd name="T61" fmla="*/ 27 h 51"/>
                  <a:gd name="T62" fmla="*/ 46 w 68"/>
                  <a:gd name="T63" fmla="*/ 28 h 51"/>
                  <a:gd name="T64" fmla="*/ 43 w 68"/>
                  <a:gd name="T65" fmla="*/ 31 h 51"/>
                  <a:gd name="T66" fmla="*/ 37 w 68"/>
                  <a:gd name="T67" fmla="*/ 35 h 51"/>
                  <a:gd name="T68" fmla="*/ 31 w 68"/>
                  <a:gd name="T69" fmla="*/ 39 h 51"/>
                  <a:gd name="T70" fmla="*/ 28 w 68"/>
                  <a:gd name="T71" fmla="*/ 43 h 51"/>
                  <a:gd name="T72" fmla="*/ 23 w 68"/>
                  <a:gd name="T73" fmla="*/ 46 h 51"/>
                  <a:gd name="T74" fmla="*/ 21 w 68"/>
                  <a:gd name="T75" fmla="*/ 48 h 51"/>
                  <a:gd name="T76" fmla="*/ 17 w 68"/>
                  <a:gd name="T77" fmla="*/ 50 h 51"/>
                  <a:gd name="T78" fmla="*/ 11 w 68"/>
                  <a:gd name="T79" fmla="*/ 49 h 51"/>
                  <a:gd name="T80" fmla="*/ 10 w 68"/>
                  <a:gd name="T81" fmla="*/ 4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" h="51">
                    <a:moveTo>
                      <a:pt x="10" y="44"/>
                    </a:moveTo>
                    <a:cubicBezTo>
                      <a:pt x="11" y="43"/>
                      <a:pt x="10" y="43"/>
                      <a:pt x="11" y="42"/>
                    </a:cubicBezTo>
                    <a:cubicBezTo>
                      <a:pt x="13" y="40"/>
                      <a:pt x="13" y="39"/>
                      <a:pt x="13" y="39"/>
                    </a:cubicBezTo>
                    <a:cubicBezTo>
                      <a:pt x="15" y="38"/>
                      <a:pt x="15" y="37"/>
                      <a:pt x="16" y="36"/>
                    </a:cubicBezTo>
                    <a:cubicBezTo>
                      <a:pt x="17" y="35"/>
                      <a:pt x="18" y="34"/>
                      <a:pt x="20" y="32"/>
                    </a:cubicBezTo>
                    <a:cubicBezTo>
                      <a:pt x="20" y="31"/>
                      <a:pt x="21" y="30"/>
                      <a:pt x="21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3" y="27"/>
                      <a:pt x="23" y="26"/>
                    </a:cubicBezTo>
                    <a:cubicBezTo>
                      <a:pt x="24" y="25"/>
                      <a:pt x="25" y="25"/>
                      <a:pt x="25" y="25"/>
                    </a:cubicBezTo>
                    <a:cubicBezTo>
                      <a:pt x="24" y="25"/>
                      <a:pt x="21" y="25"/>
                      <a:pt x="20" y="26"/>
                    </a:cubicBezTo>
                    <a:cubicBezTo>
                      <a:pt x="20" y="26"/>
                      <a:pt x="20" y="26"/>
                      <a:pt x="19" y="26"/>
                    </a:cubicBezTo>
                    <a:cubicBezTo>
                      <a:pt x="18" y="27"/>
                      <a:pt x="18" y="27"/>
                      <a:pt x="17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5" y="27"/>
                      <a:pt x="15" y="28"/>
                      <a:pt x="15" y="28"/>
                    </a:cubicBezTo>
                    <a:cubicBezTo>
                      <a:pt x="14" y="28"/>
                      <a:pt x="13" y="29"/>
                      <a:pt x="12" y="29"/>
                    </a:cubicBezTo>
                    <a:cubicBezTo>
                      <a:pt x="12" y="30"/>
                      <a:pt x="10" y="30"/>
                      <a:pt x="10" y="30"/>
                    </a:cubicBezTo>
                    <a:cubicBezTo>
                      <a:pt x="9" y="31"/>
                      <a:pt x="9" y="31"/>
                      <a:pt x="8" y="32"/>
                    </a:cubicBezTo>
                    <a:cubicBezTo>
                      <a:pt x="7" y="32"/>
                      <a:pt x="6" y="32"/>
                      <a:pt x="6" y="32"/>
                    </a:cubicBezTo>
                    <a:cubicBezTo>
                      <a:pt x="4" y="31"/>
                      <a:pt x="5" y="31"/>
                      <a:pt x="4" y="31"/>
                    </a:cubicBezTo>
                    <a:cubicBezTo>
                      <a:pt x="3" y="29"/>
                      <a:pt x="3" y="28"/>
                      <a:pt x="2" y="27"/>
                    </a:cubicBezTo>
                    <a:cubicBezTo>
                      <a:pt x="2" y="27"/>
                      <a:pt x="2" y="26"/>
                      <a:pt x="2" y="25"/>
                    </a:cubicBezTo>
                    <a:cubicBezTo>
                      <a:pt x="1" y="24"/>
                      <a:pt x="1" y="23"/>
                      <a:pt x="1" y="22"/>
                    </a:cubicBezTo>
                    <a:cubicBezTo>
                      <a:pt x="1" y="22"/>
                      <a:pt x="0" y="21"/>
                      <a:pt x="0" y="20"/>
                    </a:cubicBezTo>
                    <a:cubicBezTo>
                      <a:pt x="0" y="19"/>
                      <a:pt x="0" y="18"/>
                      <a:pt x="0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4"/>
                      <a:pt x="3" y="13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10"/>
                      <a:pt x="7" y="9"/>
                    </a:cubicBezTo>
                    <a:cubicBezTo>
                      <a:pt x="9" y="9"/>
                      <a:pt x="11" y="7"/>
                      <a:pt x="14" y="7"/>
                    </a:cubicBezTo>
                    <a:cubicBezTo>
                      <a:pt x="14" y="6"/>
                      <a:pt x="15" y="6"/>
                      <a:pt x="15" y="6"/>
                    </a:cubicBezTo>
                    <a:cubicBezTo>
                      <a:pt x="16" y="6"/>
                      <a:pt x="17" y="5"/>
                      <a:pt x="18" y="5"/>
                    </a:cubicBezTo>
                    <a:cubicBezTo>
                      <a:pt x="21" y="3"/>
                      <a:pt x="25" y="2"/>
                      <a:pt x="29" y="2"/>
                    </a:cubicBezTo>
                    <a:cubicBezTo>
                      <a:pt x="30" y="2"/>
                      <a:pt x="31" y="2"/>
                      <a:pt x="31" y="2"/>
                    </a:cubicBezTo>
                    <a:cubicBezTo>
                      <a:pt x="33" y="2"/>
                      <a:pt x="34" y="2"/>
                      <a:pt x="35" y="2"/>
                    </a:cubicBezTo>
                    <a:cubicBezTo>
                      <a:pt x="36" y="2"/>
                      <a:pt x="36" y="1"/>
                      <a:pt x="37" y="1"/>
                    </a:cubicBezTo>
                    <a:cubicBezTo>
                      <a:pt x="39" y="1"/>
                      <a:pt x="42" y="1"/>
                      <a:pt x="44" y="1"/>
                    </a:cubicBezTo>
                    <a:cubicBezTo>
                      <a:pt x="45" y="0"/>
                      <a:pt x="51" y="0"/>
                      <a:pt x="54" y="0"/>
                    </a:cubicBezTo>
                    <a:cubicBezTo>
                      <a:pt x="55" y="0"/>
                      <a:pt x="56" y="0"/>
                      <a:pt x="57" y="1"/>
                    </a:cubicBezTo>
                    <a:cubicBezTo>
                      <a:pt x="57" y="1"/>
                      <a:pt x="58" y="2"/>
                      <a:pt x="59" y="2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60" y="3"/>
                      <a:pt x="60" y="3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1" y="3"/>
                      <a:pt x="62" y="4"/>
                      <a:pt x="64" y="4"/>
                    </a:cubicBezTo>
                    <a:cubicBezTo>
                      <a:pt x="64" y="5"/>
                      <a:pt x="65" y="5"/>
                      <a:pt x="65" y="5"/>
                    </a:cubicBezTo>
                    <a:cubicBezTo>
                      <a:pt x="66" y="7"/>
                      <a:pt x="67" y="9"/>
                      <a:pt x="68" y="10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8" y="14"/>
                      <a:pt x="68" y="15"/>
                      <a:pt x="68" y="16"/>
                    </a:cubicBezTo>
                    <a:cubicBezTo>
                      <a:pt x="68" y="17"/>
                      <a:pt x="68" y="17"/>
                      <a:pt x="68" y="18"/>
                    </a:cubicBezTo>
                    <a:cubicBezTo>
                      <a:pt x="68" y="18"/>
                      <a:pt x="67" y="19"/>
                      <a:pt x="66" y="20"/>
                    </a:cubicBez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2" y="26"/>
                      <a:pt x="61" y="26"/>
                      <a:pt x="61" y="26"/>
                    </a:cubicBezTo>
                    <a:cubicBezTo>
                      <a:pt x="59" y="26"/>
                      <a:pt x="59" y="26"/>
                      <a:pt x="58" y="26"/>
                    </a:cubicBezTo>
                    <a:cubicBezTo>
                      <a:pt x="57" y="26"/>
                      <a:pt x="57" y="26"/>
                      <a:pt x="56" y="26"/>
                    </a:cubicBezTo>
                    <a:cubicBezTo>
                      <a:pt x="56" y="26"/>
                      <a:pt x="55" y="26"/>
                      <a:pt x="55" y="26"/>
                    </a:cubicBezTo>
                    <a:cubicBezTo>
                      <a:pt x="54" y="26"/>
                      <a:pt x="53" y="26"/>
                      <a:pt x="53" y="27"/>
                    </a:cubicBezTo>
                    <a:cubicBezTo>
                      <a:pt x="52" y="27"/>
                      <a:pt x="51" y="27"/>
                      <a:pt x="49" y="27"/>
                    </a:cubicBezTo>
                    <a:cubicBezTo>
                      <a:pt x="48" y="27"/>
                      <a:pt x="47" y="28"/>
                      <a:pt x="46" y="28"/>
                    </a:cubicBezTo>
                    <a:cubicBezTo>
                      <a:pt x="46" y="29"/>
                      <a:pt x="45" y="29"/>
                      <a:pt x="45" y="29"/>
                    </a:cubicBezTo>
                    <a:cubicBezTo>
                      <a:pt x="44" y="30"/>
                      <a:pt x="44" y="30"/>
                      <a:pt x="43" y="31"/>
                    </a:cubicBezTo>
                    <a:cubicBezTo>
                      <a:pt x="42" y="31"/>
                      <a:pt x="42" y="31"/>
                      <a:pt x="41" y="32"/>
                    </a:cubicBezTo>
                    <a:cubicBezTo>
                      <a:pt x="41" y="33"/>
                      <a:pt x="38" y="34"/>
                      <a:pt x="37" y="35"/>
                    </a:cubicBezTo>
                    <a:cubicBezTo>
                      <a:pt x="36" y="35"/>
                      <a:pt x="36" y="36"/>
                      <a:pt x="34" y="37"/>
                    </a:cubicBezTo>
                    <a:cubicBezTo>
                      <a:pt x="33" y="38"/>
                      <a:pt x="32" y="39"/>
                      <a:pt x="31" y="39"/>
                    </a:cubicBezTo>
                    <a:cubicBezTo>
                      <a:pt x="31" y="40"/>
                      <a:pt x="30" y="40"/>
                      <a:pt x="29" y="41"/>
                    </a:cubicBezTo>
                    <a:cubicBezTo>
                      <a:pt x="29" y="41"/>
                      <a:pt x="28" y="43"/>
                      <a:pt x="28" y="43"/>
                    </a:cubicBezTo>
                    <a:cubicBezTo>
                      <a:pt x="27" y="43"/>
                      <a:pt x="25" y="44"/>
                      <a:pt x="25" y="44"/>
                    </a:cubicBezTo>
                    <a:cubicBezTo>
                      <a:pt x="24" y="45"/>
                      <a:pt x="24" y="45"/>
                      <a:pt x="23" y="46"/>
                    </a:cubicBezTo>
                    <a:cubicBezTo>
                      <a:pt x="23" y="46"/>
                      <a:pt x="22" y="47"/>
                      <a:pt x="22" y="47"/>
                    </a:cubicBezTo>
                    <a:cubicBezTo>
                      <a:pt x="22" y="47"/>
                      <a:pt x="21" y="47"/>
                      <a:pt x="21" y="48"/>
                    </a:cubicBezTo>
                    <a:cubicBezTo>
                      <a:pt x="20" y="48"/>
                      <a:pt x="19" y="49"/>
                      <a:pt x="19" y="49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6" y="51"/>
                      <a:pt x="16" y="51"/>
                      <a:pt x="14" y="50"/>
                    </a:cubicBezTo>
                    <a:cubicBezTo>
                      <a:pt x="13" y="50"/>
                      <a:pt x="12" y="50"/>
                      <a:pt x="11" y="49"/>
                    </a:cubicBezTo>
                    <a:cubicBezTo>
                      <a:pt x="11" y="49"/>
                      <a:pt x="11" y="48"/>
                      <a:pt x="10" y="48"/>
                    </a:cubicBezTo>
                    <a:cubicBezTo>
                      <a:pt x="9" y="47"/>
                      <a:pt x="9" y="45"/>
                      <a:pt x="1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10"/>
              <p:cNvSpPr/>
              <p:nvPr/>
            </p:nvSpPr>
            <p:spPr bwMode="auto">
              <a:xfrm>
                <a:off x="5456238" y="2997200"/>
                <a:ext cx="120650" cy="109538"/>
              </a:xfrm>
              <a:custGeom>
                <a:avLst/>
                <a:gdLst>
                  <a:gd name="T0" fmla="*/ 13 w 32"/>
                  <a:gd name="T1" fmla="*/ 29 h 29"/>
                  <a:gd name="T2" fmla="*/ 10 w 32"/>
                  <a:gd name="T3" fmla="*/ 28 h 29"/>
                  <a:gd name="T4" fmla="*/ 4 w 32"/>
                  <a:gd name="T5" fmla="*/ 25 h 29"/>
                  <a:gd name="T6" fmla="*/ 3 w 32"/>
                  <a:gd name="T7" fmla="*/ 23 h 29"/>
                  <a:gd name="T8" fmla="*/ 1 w 32"/>
                  <a:gd name="T9" fmla="*/ 19 h 29"/>
                  <a:gd name="T10" fmla="*/ 1 w 32"/>
                  <a:gd name="T11" fmla="*/ 19 h 29"/>
                  <a:gd name="T12" fmla="*/ 0 w 32"/>
                  <a:gd name="T13" fmla="*/ 12 h 29"/>
                  <a:gd name="T14" fmla="*/ 1 w 32"/>
                  <a:gd name="T15" fmla="*/ 10 h 29"/>
                  <a:gd name="T16" fmla="*/ 1 w 32"/>
                  <a:gd name="T17" fmla="*/ 9 h 29"/>
                  <a:gd name="T18" fmla="*/ 2 w 32"/>
                  <a:gd name="T19" fmla="*/ 6 h 29"/>
                  <a:gd name="T20" fmla="*/ 9 w 32"/>
                  <a:gd name="T21" fmla="*/ 1 h 29"/>
                  <a:gd name="T22" fmla="*/ 10 w 32"/>
                  <a:gd name="T23" fmla="*/ 0 h 29"/>
                  <a:gd name="T24" fmla="*/ 11 w 32"/>
                  <a:gd name="T25" fmla="*/ 0 h 29"/>
                  <a:gd name="T26" fmla="*/ 14 w 32"/>
                  <a:gd name="T27" fmla="*/ 0 h 29"/>
                  <a:gd name="T28" fmla="*/ 15 w 32"/>
                  <a:gd name="T29" fmla="*/ 0 h 29"/>
                  <a:gd name="T30" fmla="*/ 20 w 32"/>
                  <a:gd name="T31" fmla="*/ 2 h 29"/>
                  <a:gd name="T32" fmla="*/ 25 w 32"/>
                  <a:gd name="T33" fmla="*/ 7 h 29"/>
                  <a:gd name="T34" fmla="*/ 27 w 32"/>
                  <a:gd name="T35" fmla="*/ 9 h 29"/>
                  <a:gd name="T36" fmla="*/ 27 w 32"/>
                  <a:gd name="T37" fmla="*/ 9 h 29"/>
                  <a:gd name="T38" fmla="*/ 29 w 32"/>
                  <a:gd name="T39" fmla="*/ 12 h 29"/>
                  <a:gd name="T40" fmla="*/ 30 w 32"/>
                  <a:gd name="T41" fmla="*/ 13 h 29"/>
                  <a:gd name="T42" fmla="*/ 32 w 32"/>
                  <a:gd name="T43" fmla="*/ 17 h 29"/>
                  <a:gd name="T44" fmla="*/ 32 w 32"/>
                  <a:gd name="T45" fmla="*/ 19 h 29"/>
                  <a:gd name="T46" fmla="*/ 29 w 32"/>
                  <a:gd name="T47" fmla="*/ 23 h 29"/>
                  <a:gd name="T48" fmla="*/ 20 w 32"/>
                  <a:gd name="T49" fmla="*/ 28 h 29"/>
                  <a:gd name="T50" fmla="*/ 16 w 32"/>
                  <a:gd name="T51" fmla="*/ 29 h 29"/>
                  <a:gd name="T52" fmla="*/ 13 w 32"/>
                  <a:gd name="T53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29">
                    <a:moveTo>
                      <a:pt x="13" y="29"/>
                    </a:moveTo>
                    <a:cubicBezTo>
                      <a:pt x="11" y="29"/>
                      <a:pt x="10" y="29"/>
                      <a:pt x="10" y="28"/>
                    </a:cubicBezTo>
                    <a:cubicBezTo>
                      <a:pt x="8" y="27"/>
                      <a:pt x="6" y="26"/>
                      <a:pt x="4" y="25"/>
                    </a:cubicBezTo>
                    <a:cubicBezTo>
                      <a:pt x="4" y="25"/>
                      <a:pt x="3" y="24"/>
                      <a:pt x="3" y="23"/>
                    </a:cubicBezTo>
                    <a:cubicBezTo>
                      <a:pt x="2" y="22"/>
                      <a:pt x="1" y="20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7"/>
                      <a:pt x="0" y="13"/>
                      <a:pt x="0" y="12"/>
                    </a:cubicBezTo>
                    <a:cubicBezTo>
                      <a:pt x="0" y="11"/>
                      <a:pt x="0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4" y="3"/>
                      <a:pt x="6" y="3"/>
                      <a:pt x="9" y="1"/>
                    </a:cubicBezTo>
                    <a:cubicBezTo>
                      <a:pt x="9" y="1"/>
                      <a:pt x="10" y="0"/>
                      <a:pt x="10" y="0"/>
                    </a:cubicBezTo>
                    <a:cubicBezTo>
                      <a:pt x="10" y="0"/>
                      <a:pt x="10" y="0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7" y="0"/>
                      <a:pt x="18" y="1"/>
                      <a:pt x="20" y="2"/>
                    </a:cubicBezTo>
                    <a:cubicBezTo>
                      <a:pt x="22" y="4"/>
                      <a:pt x="23" y="5"/>
                      <a:pt x="25" y="7"/>
                    </a:cubicBezTo>
                    <a:cubicBezTo>
                      <a:pt x="25" y="7"/>
                      <a:pt x="26" y="8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8" y="10"/>
                      <a:pt x="28" y="11"/>
                      <a:pt x="29" y="12"/>
                    </a:cubicBezTo>
                    <a:cubicBezTo>
                      <a:pt x="29" y="13"/>
                      <a:pt x="29" y="13"/>
                      <a:pt x="30" y="13"/>
                    </a:cubicBezTo>
                    <a:cubicBezTo>
                      <a:pt x="30" y="14"/>
                      <a:pt x="31" y="14"/>
                      <a:pt x="32" y="17"/>
                    </a:cubicBezTo>
                    <a:cubicBezTo>
                      <a:pt x="31" y="17"/>
                      <a:pt x="32" y="18"/>
                      <a:pt x="32" y="19"/>
                    </a:cubicBezTo>
                    <a:cubicBezTo>
                      <a:pt x="31" y="19"/>
                      <a:pt x="32" y="22"/>
                      <a:pt x="29" y="23"/>
                    </a:cubicBezTo>
                    <a:cubicBezTo>
                      <a:pt x="26" y="23"/>
                      <a:pt x="22" y="27"/>
                      <a:pt x="20" y="28"/>
                    </a:cubicBezTo>
                    <a:cubicBezTo>
                      <a:pt x="18" y="29"/>
                      <a:pt x="17" y="29"/>
                      <a:pt x="16" y="29"/>
                    </a:cubicBezTo>
                    <a:cubicBezTo>
                      <a:pt x="15" y="29"/>
                      <a:pt x="14" y="29"/>
                      <a:pt x="13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11"/>
              <p:cNvSpPr/>
              <p:nvPr/>
            </p:nvSpPr>
            <p:spPr bwMode="auto">
              <a:xfrm>
                <a:off x="3522663" y="2879725"/>
                <a:ext cx="282575" cy="101600"/>
              </a:xfrm>
              <a:custGeom>
                <a:avLst/>
                <a:gdLst>
                  <a:gd name="T0" fmla="*/ 44 w 75"/>
                  <a:gd name="T1" fmla="*/ 27 h 27"/>
                  <a:gd name="T2" fmla="*/ 41 w 75"/>
                  <a:gd name="T3" fmla="*/ 27 h 27"/>
                  <a:gd name="T4" fmla="*/ 39 w 75"/>
                  <a:gd name="T5" fmla="*/ 26 h 27"/>
                  <a:gd name="T6" fmla="*/ 36 w 75"/>
                  <a:gd name="T7" fmla="*/ 26 h 27"/>
                  <a:gd name="T8" fmla="*/ 35 w 75"/>
                  <a:gd name="T9" fmla="*/ 25 h 27"/>
                  <a:gd name="T10" fmla="*/ 33 w 75"/>
                  <a:gd name="T11" fmla="*/ 25 h 27"/>
                  <a:gd name="T12" fmla="*/ 30 w 75"/>
                  <a:gd name="T13" fmla="*/ 25 h 27"/>
                  <a:gd name="T14" fmla="*/ 25 w 75"/>
                  <a:gd name="T15" fmla="*/ 26 h 27"/>
                  <a:gd name="T16" fmla="*/ 17 w 75"/>
                  <a:gd name="T17" fmla="*/ 26 h 27"/>
                  <a:gd name="T18" fmla="*/ 15 w 75"/>
                  <a:gd name="T19" fmla="*/ 27 h 27"/>
                  <a:gd name="T20" fmla="*/ 12 w 75"/>
                  <a:gd name="T21" fmla="*/ 26 h 27"/>
                  <a:gd name="T22" fmla="*/ 9 w 75"/>
                  <a:gd name="T23" fmla="*/ 25 h 27"/>
                  <a:gd name="T24" fmla="*/ 5 w 75"/>
                  <a:gd name="T25" fmla="*/ 24 h 27"/>
                  <a:gd name="T26" fmla="*/ 5 w 75"/>
                  <a:gd name="T27" fmla="*/ 24 h 27"/>
                  <a:gd name="T28" fmla="*/ 3 w 75"/>
                  <a:gd name="T29" fmla="*/ 23 h 27"/>
                  <a:gd name="T30" fmla="*/ 1 w 75"/>
                  <a:gd name="T31" fmla="*/ 21 h 27"/>
                  <a:gd name="T32" fmla="*/ 0 w 75"/>
                  <a:gd name="T33" fmla="*/ 18 h 27"/>
                  <a:gd name="T34" fmla="*/ 0 w 75"/>
                  <a:gd name="T35" fmla="*/ 16 h 27"/>
                  <a:gd name="T36" fmla="*/ 1 w 75"/>
                  <a:gd name="T37" fmla="*/ 14 h 27"/>
                  <a:gd name="T38" fmla="*/ 5 w 75"/>
                  <a:gd name="T39" fmla="*/ 10 h 27"/>
                  <a:gd name="T40" fmla="*/ 6 w 75"/>
                  <a:gd name="T41" fmla="*/ 9 h 27"/>
                  <a:gd name="T42" fmla="*/ 6 w 75"/>
                  <a:gd name="T43" fmla="*/ 9 h 27"/>
                  <a:gd name="T44" fmla="*/ 11 w 75"/>
                  <a:gd name="T45" fmla="*/ 7 h 27"/>
                  <a:gd name="T46" fmla="*/ 11 w 75"/>
                  <a:gd name="T47" fmla="*/ 7 h 27"/>
                  <a:gd name="T48" fmla="*/ 14 w 75"/>
                  <a:gd name="T49" fmla="*/ 6 h 27"/>
                  <a:gd name="T50" fmla="*/ 16 w 75"/>
                  <a:gd name="T51" fmla="*/ 5 h 27"/>
                  <a:gd name="T52" fmla="*/ 18 w 75"/>
                  <a:gd name="T53" fmla="*/ 5 h 27"/>
                  <a:gd name="T54" fmla="*/ 21 w 75"/>
                  <a:gd name="T55" fmla="*/ 4 h 27"/>
                  <a:gd name="T56" fmla="*/ 23 w 75"/>
                  <a:gd name="T57" fmla="*/ 4 h 27"/>
                  <a:gd name="T58" fmla="*/ 25 w 75"/>
                  <a:gd name="T59" fmla="*/ 3 h 27"/>
                  <a:gd name="T60" fmla="*/ 26 w 75"/>
                  <a:gd name="T61" fmla="*/ 3 h 27"/>
                  <a:gd name="T62" fmla="*/ 35 w 75"/>
                  <a:gd name="T63" fmla="*/ 3 h 27"/>
                  <a:gd name="T64" fmla="*/ 35 w 75"/>
                  <a:gd name="T65" fmla="*/ 3 h 27"/>
                  <a:gd name="T66" fmla="*/ 44 w 75"/>
                  <a:gd name="T67" fmla="*/ 2 h 27"/>
                  <a:gd name="T68" fmla="*/ 48 w 75"/>
                  <a:gd name="T69" fmla="*/ 1 h 27"/>
                  <a:gd name="T70" fmla="*/ 60 w 75"/>
                  <a:gd name="T71" fmla="*/ 0 h 27"/>
                  <a:gd name="T72" fmla="*/ 62 w 75"/>
                  <a:gd name="T73" fmla="*/ 1 h 27"/>
                  <a:gd name="T74" fmla="*/ 64 w 75"/>
                  <a:gd name="T75" fmla="*/ 1 h 27"/>
                  <a:gd name="T76" fmla="*/ 65 w 75"/>
                  <a:gd name="T77" fmla="*/ 1 h 27"/>
                  <a:gd name="T78" fmla="*/ 66 w 75"/>
                  <a:gd name="T79" fmla="*/ 1 h 27"/>
                  <a:gd name="T80" fmla="*/ 69 w 75"/>
                  <a:gd name="T81" fmla="*/ 2 h 27"/>
                  <a:gd name="T82" fmla="*/ 72 w 75"/>
                  <a:gd name="T83" fmla="*/ 4 h 27"/>
                  <a:gd name="T84" fmla="*/ 74 w 75"/>
                  <a:gd name="T85" fmla="*/ 6 h 27"/>
                  <a:gd name="T86" fmla="*/ 74 w 75"/>
                  <a:gd name="T87" fmla="*/ 9 h 27"/>
                  <a:gd name="T88" fmla="*/ 75 w 75"/>
                  <a:gd name="T89" fmla="*/ 12 h 27"/>
                  <a:gd name="T90" fmla="*/ 74 w 75"/>
                  <a:gd name="T91" fmla="*/ 14 h 27"/>
                  <a:gd name="T92" fmla="*/ 74 w 75"/>
                  <a:gd name="T93" fmla="*/ 15 h 27"/>
                  <a:gd name="T94" fmla="*/ 74 w 75"/>
                  <a:gd name="T95" fmla="*/ 16 h 27"/>
                  <a:gd name="T96" fmla="*/ 73 w 75"/>
                  <a:gd name="T97" fmla="*/ 17 h 27"/>
                  <a:gd name="T98" fmla="*/ 71 w 75"/>
                  <a:gd name="T99" fmla="*/ 19 h 27"/>
                  <a:gd name="T100" fmla="*/ 69 w 75"/>
                  <a:gd name="T101" fmla="*/ 21 h 27"/>
                  <a:gd name="T102" fmla="*/ 63 w 75"/>
                  <a:gd name="T103" fmla="*/ 22 h 27"/>
                  <a:gd name="T104" fmla="*/ 62 w 75"/>
                  <a:gd name="T105" fmla="*/ 23 h 27"/>
                  <a:gd name="T106" fmla="*/ 58 w 75"/>
                  <a:gd name="T107" fmla="*/ 24 h 27"/>
                  <a:gd name="T108" fmla="*/ 55 w 75"/>
                  <a:gd name="T109" fmla="*/ 25 h 27"/>
                  <a:gd name="T110" fmla="*/ 53 w 75"/>
                  <a:gd name="T111" fmla="*/ 26 h 27"/>
                  <a:gd name="T112" fmla="*/ 52 w 75"/>
                  <a:gd name="T113" fmla="*/ 26 h 27"/>
                  <a:gd name="T114" fmla="*/ 47 w 75"/>
                  <a:gd name="T115" fmla="*/ 27 h 27"/>
                  <a:gd name="T116" fmla="*/ 44 w 75"/>
                  <a:gd name="T1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27">
                    <a:moveTo>
                      <a:pt x="44" y="27"/>
                    </a:moveTo>
                    <a:cubicBezTo>
                      <a:pt x="43" y="27"/>
                      <a:pt x="42" y="27"/>
                      <a:pt x="41" y="27"/>
                    </a:cubicBezTo>
                    <a:cubicBezTo>
                      <a:pt x="40" y="27"/>
                      <a:pt x="40" y="26"/>
                      <a:pt x="39" y="26"/>
                    </a:cubicBezTo>
                    <a:cubicBezTo>
                      <a:pt x="38" y="26"/>
                      <a:pt x="37" y="26"/>
                      <a:pt x="36" y="26"/>
                    </a:cubicBezTo>
                    <a:cubicBezTo>
                      <a:pt x="36" y="26"/>
                      <a:pt x="35" y="26"/>
                      <a:pt x="35" y="25"/>
                    </a:cubicBezTo>
                    <a:cubicBezTo>
                      <a:pt x="34" y="25"/>
                      <a:pt x="34" y="25"/>
                      <a:pt x="33" y="25"/>
                    </a:cubicBezTo>
                    <a:cubicBezTo>
                      <a:pt x="33" y="25"/>
                      <a:pt x="31" y="25"/>
                      <a:pt x="30" y="25"/>
                    </a:cubicBezTo>
                    <a:cubicBezTo>
                      <a:pt x="28" y="25"/>
                      <a:pt x="27" y="25"/>
                      <a:pt x="25" y="26"/>
                    </a:cubicBezTo>
                    <a:cubicBezTo>
                      <a:pt x="22" y="26"/>
                      <a:pt x="21" y="26"/>
                      <a:pt x="17" y="26"/>
                    </a:cubicBezTo>
                    <a:cubicBezTo>
                      <a:pt x="16" y="27"/>
                      <a:pt x="15" y="27"/>
                      <a:pt x="15" y="27"/>
                    </a:cubicBezTo>
                    <a:cubicBezTo>
                      <a:pt x="14" y="27"/>
                      <a:pt x="13" y="26"/>
                      <a:pt x="12" y="26"/>
                    </a:cubicBezTo>
                    <a:cubicBezTo>
                      <a:pt x="11" y="26"/>
                      <a:pt x="10" y="25"/>
                      <a:pt x="9" y="25"/>
                    </a:cubicBezTo>
                    <a:cubicBezTo>
                      <a:pt x="8" y="25"/>
                      <a:pt x="6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4" y="23"/>
                      <a:pt x="3" y="23"/>
                      <a:pt x="3" y="23"/>
                    </a:cubicBezTo>
                    <a:cubicBezTo>
                      <a:pt x="2" y="21"/>
                      <a:pt x="2" y="22"/>
                      <a:pt x="1" y="21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5"/>
                      <a:pt x="1" y="14"/>
                      <a:pt x="1" y="14"/>
                    </a:cubicBezTo>
                    <a:cubicBezTo>
                      <a:pt x="2" y="12"/>
                      <a:pt x="4" y="11"/>
                      <a:pt x="5" y="10"/>
                    </a:cubicBezTo>
                    <a:cubicBezTo>
                      <a:pt x="5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8"/>
                      <a:pt x="9" y="8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3" y="6"/>
                      <a:pt x="14" y="6"/>
                    </a:cubicBezTo>
                    <a:cubicBezTo>
                      <a:pt x="14" y="6"/>
                      <a:pt x="15" y="6"/>
                      <a:pt x="16" y="5"/>
                    </a:cubicBezTo>
                    <a:cubicBezTo>
                      <a:pt x="16" y="5"/>
                      <a:pt x="17" y="5"/>
                      <a:pt x="18" y="5"/>
                    </a:cubicBezTo>
                    <a:cubicBezTo>
                      <a:pt x="19" y="5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4"/>
                    </a:cubicBezTo>
                    <a:cubicBezTo>
                      <a:pt x="24" y="3"/>
                      <a:pt x="25" y="3"/>
                      <a:pt x="25" y="3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9" y="3"/>
                      <a:pt x="32" y="3"/>
                      <a:pt x="35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8" y="2"/>
                      <a:pt x="41" y="2"/>
                      <a:pt x="44" y="2"/>
                    </a:cubicBezTo>
                    <a:cubicBezTo>
                      <a:pt x="45" y="2"/>
                      <a:pt x="46" y="1"/>
                      <a:pt x="48" y="1"/>
                    </a:cubicBezTo>
                    <a:cubicBezTo>
                      <a:pt x="48" y="0"/>
                      <a:pt x="58" y="0"/>
                      <a:pt x="60" y="0"/>
                    </a:cubicBezTo>
                    <a:cubicBezTo>
                      <a:pt x="61" y="0"/>
                      <a:pt x="62" y="0"/>
                      <a:pt x="62" y="1"/>
                    </a:cubicBezTo>
                    <a:cubicBezTo>
                      <a:pt x="63" y="1"/>
                      <a:pt x="64" y="1"/>
                      <a:pt x="64" y="1"/>
                    </a:cubicBezTo>
                    <a:cubicBezTo>
                      <a:pt x="64" y="1"/>
                      <a:pt x="65" y="1"/>
                      <a:pt x="65" y="1"/>
                    </a:cubicBezTo>
                    <a:cubicBezTo>
                      <a:pt x="65" y="1"/>
                      <a:pt x="66" y="1"/>
                      <a:pt x="66" y="1"/>
                    </a:cubicBezTo>
                    <a:cubicBezTo>
                      <a:pt x="67" y="1"/>
                      <a:pt x="68" y="2"/>
                      <a:pt x="69" y="2"/>
                    </a:cubicBezTo>
                    <a:cubicBezTo>
                      <a:pt x="70" y="3"/>
                      <a:pt x="71" y="3"/>
                      <a:pt x="72" y="4"/>
                    </a:cubicBezTo>
                    <a:cubicBezTo>
                      <a:pt x="72" y="5"/>
                      <a:pt x="73" y="5"/>
                      <a:pt x="74" y="6"/>
                    </a:cubicBezTo>
                    <a:cubicBezTo>
                      <a:pt x="74" y="7"/>
                      <a:pt x="74" y="8"/>
                      <a:pt x="74" y="9"/>
                    </a:cubicBezTo>
                    <a:cubicBezTo>
                      <a:pt x="74" y="10"/>
                      <a:pt x="74" y="11"/>
                      <a:pt x="75" y="12"/>
                    </a:cubicBezTo>
                    <a:cubicBezTo>
                      <a:pt x="74" y="13"/>
                      <a:pt x="74" y="13"/>
                      <a:pt x="74" y="14"/>
                    </a:cubicBezTo>
                    <a:cubicBezTo>
                      <a:pt x="74" y="14"/>
                      <a:pt x="74" y="14"/>
                      <a:pt x="74" y="15"/>
                    </a:cubicBezTo>
                    <a:cubicBezTo>
                      <a:pt x="74" y="15"/>
                      <a:pt x="74" y="15"/>
                      <a:pt x="74" y="16"/>
                    </a:cubicBezTo>
                    <a:cubicBezTo>
                      <a:pt x="74" y="16"/>
                      <a:pt x="73" y="17"/>
                      <a:pt x="73" y="17"/>
                    </a:cubicBezTo>
                    <a:cubicBezTo>
                      <a:pt x="73" y="18"/>
                      <a:pt x="72" y="19"/>
                      <a:pt x="71" y="19"/>
                    </a:cubicBezTo>
                    <a:cubicBezTo>
                      <a:pt x="71" y="20"/>
                      <a:pt x="70" y="20"/>
                      <a:pt x="69" y="21"/>
                    </a:cubicBezTo>
                    <a:cubicBezTo>
                      <a:pt x="68" y="21"/>
                      <a:pt x="65" y="22"/>
                      <a:pt x="63" y="22"/>
                    </a:cubicBezTo>
                    <a:cubicBezTo>
                      <a:pt x="63" y="23"/>
                      <a:pt x="62" y="23"/>
                      <a:pt x="62" y="23"/>
                    </a:cubicBezTo>
                    <a:cubicBezTo>
                      <a:pt x="60" y="23"/>
                      <a:pt x="59" y="24"/>
                      <a:pt x="58" y="24"/>
                    </a:cubicBezTo>
                    <a:cubicBezTo>
                      <a:pt x="57" y="24"/>
                      <a:pt x="57" y="25"/>
                      <a:pt x="55" y="25"/>
                    </a:cubicBezTo>
                    <a:cubicBezTo>
                      <a:pt x="54" y="25"/>
                      <a:pt x="54" y="26"/>
                      <a:pt x="53" y="26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0" y="26"/>
                      <a:pt x="49" y="27"/>
                      <a:pt x="47" y="27"/>
                    </a:cubicBezTo>
                    <a:cubicBezTo>
                      <a:pt x="46" y="27"/>
                      <a:pt x="45" y="27"/>
                      <a:pt x="4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Freeform 12"/>
              <p:cNvSpPr/>
              <p:nvPr/>
            </p:nvSpPr>
            <p:spPr bwMode="auto">
              <a:xfrm>
                <a:off x="5097463" y="3309938"/>
                <a:ext cx="161925" cy="173038"/>
              </a:xfrm>
              <a:custGeom>
                <a:avLst/>
                <a:gdLst>
                  <a:gd name="T0" fmla="*/ 29 w 43"/>
                  <a:gd name="T1" fmla="*/ 46 h 46"/>
                  <a:gd name="T2" fmla="*/ 27 w 43"/>
                  <a:gd name="T3" fmla="*/ 45 h 46"/>
                  <a:gd name="T4" fmla="*/ 26 w 43"/>
                  <a:gd name="T5" fmla="*/ 44 h 46"/>
                  <a:gd name="T6" fmla="*/ 24 w 43"/>
                  <a:gd name="T7" fmla="*/ 40 h 46"/>
                  <a:gd name="T8" fmla="*/ 21 w 43"/>
                  <a:gd name="T9" fmla="*/ 35 h 46"/>
                  <a:gd name="T10" fmla="*/ 19 w 43"/>
                  <a:gd name="T11" fmla="*/ 31 h 46"/>
                  <a:gd name="T12" fmla="*/ 16 w 43"/>
                  <a:gd name="T13" fmla="*/ 26 h 46"/>
                  <a:gd name="T14" fmla="*/ 11 w 43"/>
                  <a:gd name="T15" fmla="*/ 21 h 46"/>
                  <a:gd name="T16" fmla="*/ 9 w 43"/>
                  <a:gd name="T17" fmla="*/ 20 h 46"/>
                  <a:gd name="T18" fmla="*/ 8 w 43"/>
                  <a:gd name="T19" fmla="*/ 18 h 46"/>
                  <a:gd name="T20" fmla="*/ 7 w 43"/>
                  <a:gd name="T21" fmla="*/ 18 h 46"/>
                  <a:gd name="T22" fmla="*/ 5 w 43"/>
                  <a:gd name="T23" fmla="*/ 17 h 46"/>
                  <a:gd name="T24" fmla="*/ 5 w 43"/>
                  <a:gd name="T25" fmla="*/ 16 h 46"/>
                  <a:gd name="T26" fmla="*/ 3 w 43"/>
                  <a:gd name="T27" fmla="*/ 14 h 46"/>
                  <a:gd name="T28" fmla="*/ 3 w 43"/>
                  <a:gd name="T29" fmla="*/ 14 h 46"/>
                  <a:gd name="T30" fmla="*/ 1 w 43"/>
                  <a:gd name="T31" fmla="*/ 12 h 46"/>
                  <a:gd name="T32" fmla="*/ 0 w 43"/>
                  <a:gd name="T33" fmla="*/ 10 h 46"/>
                  <a:gd name="T34" fmla="*/ 0 w 43"/>
                  <a:gd name="T35" fmla="*/ 9 h 46"/>
                  <a:gd name="T36" fmla="*/ 0 w 43"/>
                  <a:gd name="T37" fmla="*/ 6 h 46"/>
                  <a:gd name="T38" fmla="*/ 2 w 43"/>
                  <a:gd name="T39" fmla="*/ 3 h 46"/>
                  <a:gd name="T40" fmla="*/ 3 w 43"/>
                  <a:gd name="T41" fmla="*/ 1 h 46"/>
                  <a:gd name="T42" fmla="*/ 7 w 43"/>
                  <a:gd name="T43" fmla="*/ 0 h 46"/>
                  <a:gd name="T44" fmla="*/ 10 w 43"/>
                  <a:gd name="T45" fmla="*/ 0 h 46"/>
                  <a:gd name="T46" fmla="*/ 13 w 43"/>
                  <a:gd name="T47" fmla="*/ 1 h 46"/>
                  <a:gd name="T48" fmla="*/ 15 w 43"/>
                  <a:gd name="T49" fmla="*/ 2 h 46"/>
                  <a:gd name="T50" fmla="*/ 18 w 43"/>
                  <a:gd name="T51" fmla="*/ 3 h 46"/>
                  <a:gd name="T52" fmla="*/ 21 w 43"/>
                  <a:gd name="T53" fmla="*/ 3 h 46"/>
                  <a:gd name="T54" fmla="*/ 24 w 43"/>
                  <a:gd name="T55" fmla="*/ 4 h 46"/>
                  <a:gd name="T56" fmla="*/ 28 w 43"/>
                  <a:gd name="T57" fmla="*/ 4 h 46"/>
                  <a:gd name="T58" fmla="*/ 31 w 43"/>
                  <a:gd name="T59" fmla="*/ 5 h 46"/>
                  <a:gd name="T60" fmla="*/ 33 w 43"/>
                  <a:gd name="T61" fmla="*/ 7 h 46"/>
                  <a:gd name="T62" fmla="*/ 34 w 43"/>
                  <a:gd name="T63" fmla="*/ 7 h 46"/>
                  <a:gd name="T64" fmla="*/ 37 w 43"/>
                  <a:gd name="T65" fmla="*/ 8 h 46"/>
                  <a:gd name="T66" fmla="*/ 39 w 43"/>
                  <a:gd name="T67" fmla="*/ 9 h 46"/>
                  <a:gd name="T68" fmla="*/ 40 w 43"/>
                  <a:gd name="T69" fmla="*/ 11 h 46"/>
                  <a:gd name="T70" fmla="*/ 42 w 43"/>
                  <a:gd name="T71" fmla="*/ 13 h 46"/>
                  <a:gd name="T72" fmla="*/ 43 w 43"/>
                  <a:gd name="T73" fmla="*/ 16 h 46"/>
                  <a:gd name="T74" fmla="*/ 43 w 43"/>
                  <a:gd name="T75" fmla="*/ 19 h 46"/>
                  <a:gd name="T76" fmla="*/ 43 w 43"/>
                  <a:gd name="T77" fmla="*/ 22 h 46"/>
                  <a:gd name="T78" fmla="*/ 42 w 43"/>
                  <a:gd name="T79" fmla="*/ 25 h 46"/>
                  <a:gd name="T80" fmla="*/ 43 w 43"/>
                  <a:gd name="T81" fmla="*/ 28 h 46"/>
                  <a:gd name="T82" fmla="*/ 43 w 43"/>
                  <a:gd name="T83" fmla="*/ 30 h 46"/>
                  <a:gd name="T84" fmla="*/ 42 w 43"/>
                  <a:gd name="T85" fmla="*/ 35 h 46"/>
                  <a:gd name="T86" fmla="*/ 41 w 43"/>
                  <a:gd name="T87" fmla="*/ 38 h 46"/>
                  <a:gd name="T88" fmla="*/ 39 w 43"/>
                  <a:gd name="T89" fmla="*/ 40 h 46"/>
                  <a:gd name="T90" fmla="*/ 35 w 43"/>
                  <a:gd name="T91" fmla="*/ 45 h 46"/>
                  <a:gd name="T92" fmla="*/ 33 w 43"/>
                  <a:gd name="T93" fmla="*/ 46 h 46"/>
                  <a:gd name="T94" fmla="*/ 31 w 43"/>
                  <a:gd name="T95" fmla="*/ 46 h 46"/>
                  <a:gd name="T96" fmla="*/ 29 w 43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6">
                    <a:moveTo>
                      <a:pt x="29" y="46"/>
                    </a:moveTo>
                    <a:cubicBezTo>
                      <a:pt x="28" y="46"/>
                      <a:pt x="29" y="46"/>
                      <a:pt x="27" y="45"/>
                    </a:cubicBezTo>
                    <a:cubicBezTo>
                      <a:pt x="27" y="45"/>
                      <a:pt x="26" y="44"/>
                      <a:pt x="26" y="44"/>
                    </a:cubicBezTo>
                    <a:cubicBezTo>
                      <a:pt x="25" y="43"/>
                      <a:pt x="24" y="41"/>
                      <a:pt x="24" y="40"/>
                    </a:cubicBezTo>
                    <a:cubicBezTo>
                      <a:pt x="23" y="38"/>
                      <a:pt x="22" y="37"/>
                      <a:pt x="21" y="35"/>
                    </a:cubicBezTo>
                    <a:cubicBezTo>
                      <a:pt x="21" y="34"/>
                      <a:pt x="19" y="31"/>
                      <a:pt x="19" y="31"/>
                    </a:cubicBezTo>
                    <a:cubicBezTo>
                      <a:pt x="18" y="29"/>
                      <a:pt x="17" y="27"/>
                      <a:pt x="16" y="26"/>
                    </a:cubicBezTo>
                    <a:cubicBezTo>
                      <a:pt x="14" y="24"/>
                      <a:pt x="13" y="22"/>
                      <a:pt x="11" y="21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3" y="15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3"/>
                      <a:pt x="1" y="13"/>
                      <a:pt x="1" y="12"/>
                    </a:cubicBezTo>
                    <a:cubicBezTo>
                      <a:pt x="0" y="11"/>
                      <a:pt x="1" y="11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1" y="0"/>
                      <a:pt x="12" y="1"/>
                      <a:pt x="13" y="1"/>
                    </a:cubicBezTo>
                    <a:cubicBezTo>
                      <a:pt x="14" y="1"/>
                      <a:pt x="14" y="1"/>
                      <a:pt x="15" y="2"/>
                    </a:cubicBezTo>
                    <a:cubicBezTo>
                      <a:pt x="16" y="2"/>
                      <a:pt x="18" y="3"/>
                      <a:pt x="18" y="3"/>
                    </a:cubicBezTo>
                    <a:cubicBezTo>
                      <a:pt x="19" y="3"/>
                      <a:pt x="20" y="3"/>
                      <a:pt x="21" y="3"/>
                    </a:cubicBezTo>
                    <a:cubicBezTo>
                      <a:pt x="22" y="3"/>
                      <a:pt x="23" y="3"/>
                      <a:pt x="24" y="4"/>
                    </a:cubicBezTo>
                    <a:cubicBezTo>
                      <a:pt x="26" y="4"/>
                      <a:pt x="26" y="4"/>
                      <a:pt x="28" y="4"/>
                    </a:cubicBezTo>
                    <a:cubicBezTo>
                      <a:pt x="28" y="4"/>
                      <a:pt x="30" y="5"/>
                      <a:pt x="31" y="5"/>
                    </a:cubicBezTo>
                    <a:cubicBezTo>
                      <a:pt x="32" y="6"/>
                      <a:pt x="33" y="6"/>
                      <a:pt x="33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5" y="7"/>
                      <a:pt x="36" y="8"/>
                      <a:pt x="37" y="8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0" y="10"/>
                      <a:pt x="39" y="10"/>
                      <a:pt x="40" y="11"/>
                    </a:cubicBezTo>
                    <a:cubicBezTo>
                      <a:pt x="42" y="11"/>
                      <a:pt x="42" y="12"/>
                      <a:pt x="42" y="13"/>
                    </a:cubicBezTo>
                    <a:cubicBezTo>
                      <a:pt x="43" y="14"/>
                      <a:pt x="43" y="15"/>
                      <a:pt x="43" y="16"/>
                    </a:cubicBezTo>
                    <a:cubicBezTo>
                      <a:pt x="43" y="17"/>
                      <a:pt x="43" y="18"/>
                      <a:pt x="43" y="19"/>
                    </a:cubicBezTo>
                    <a:cubicBezTo>
                      <a:pt x="43" y="19"/>
                      <a:pt x="43" y="21"/>
                      <a:pt x="43" y="22"/>
                    </a:cubicBezTo>
                    <a:cubicBezTo>
                      <a:pt x="42" y="23"/>
                      <a:pt x="43" y="24"/>
                      <a:pt x="42" y="25"/>
                    </a:cubicBezTo>
                    <a:cubicBezTo>
                      <a:pt x="42" y="26"/>
                      <a:pt x="42" y="28"/>
                      <a:pt x="43" y="28"/>
                    </a:cubicBezTo>
                    <a:cubicBezTo>
                      <a:pt x="43" y="28"/>
                      <a:pt x="43" y="30"/>
                      <a:pt x="43" y="30"/>
                    </a:cubicBezTo>
                    <a:cubicBezTo>
                      <a:pt x="43" y="32"/>
                      <a:pt x="42" y="34"/>
                      <a:pt x="42" y="35"/>
                    </a:cubicBezTo>
                    <a:cubicBezTo>
                      <a:pt x="42" y="37"/>
                      <a:pt x="41" y="37"/>
                      <a:pt x="41" y="38"/>
                    </a:cubicBezTo>
                    <a:cubicBezTo>
                      <a:pt x="40" y="38"/>
                      <a:pt x="41" y="38"/>
                      <a:pt x="39" y="40"/>
                    </a:cubicBezTo>
                    <a:cubicBezTo>
                      <a:pt x="39" y="40"/>
                      <a:pt x="36" y="44"/>
                      <a:pt x="35" y="45"/>
                    </a:cubicBezTo>
                    <a:cubicBezTo>
                      <a:pt x="35" y="45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1" y="46"/>
                    </a:cubicBezTo>
                    <a:cubicBezTo>
                      <a:pt x="31" y="46"/>
                      <a:pt x="30" y="46"/>
                      <a:pt x="2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13"/>
              <p:cNvSpPr/>
              <p:nvPr/>
            </p:nvSpPr>
            <p:spPr bwMode="auto">
              <a:xfrm>
                <a:off x="4908551" y="3041650"/>
                <a:ext cx="325438" cy="395288"/>
              </a:xfrm>
              <a:custGeom>
                <a:avLst/>
                <a:gdLst>
                  <a:gd name="T0" fmla="*/ 6 w 86"/>
                  <a:gd name="T1" fmla="*/ 104 h 105"/>
                  <a:gd name="T2" fmla="*/ 2 w 86"/>
                  <a:gd name="T3" fmla="*/ 99 h 105"/>
                  <a:gd name="T4" fmla="*/ 2 w 86"/>
                  <a:gd name="T5" fmla="*/ 88 h 105"/>
                  <a:gd name="T6" fmla="*/ 8 w 86"/>
                  <a:gd name="T7" fmla="*/ 78 h 105"/>
                  <a:gd name="T8" fmla="*/ 15 w 86"/>
                  <a:gd name="T9" fmla="*/ 65 h 105"/>
                  <a:gd name="T10" fmla="*/ 16 w 86"/>
                  <a:gd name="T11" fmla="*/ 59 h 105"/>
                  <a:gd name="T12" fmla="*/ 13 w 86"/>
                  <a:gd name="T13" fmla="*/ 58 h 105"/>
                  <a:gd name="T14" fmla="*/ 7 w 86"/>
                  <a:gd name="T15" fmla="*/ 55 h 105"/>
                  <a:gd name="T16" fmla="*/ 3 w 86"/>
                  <a:gd name="T17" fmla="*/ 49 h 105"/>
                  <a:gd name="T18" fmla="*/ 4 w 86"/>
                  <a:gd name="T19" fmla="*/ 39 h 105"/>
                  <a:gd name="T20" fmla="*/ 9 w 86"/>
                  <a:gd name="T21" fmla="*/ 35 h 105"/>
                  <a:gd name="T22" fmla="*/ 13 w 86"/>
                  <a:gd name="T23" fmla="*/ 33 h 105"/>
                  <a:gd name="T24" fmla="*/ 26 w 86"/>
                  <a:gd name="T25" fmla="*/ 32 h 105"/>
                  <a:gd name="T26" fmla="*/ 28 w 86"/>
                  <a:gd name="T27" fmla="*/ 28 h 105"/>
                  <a:gd name="T28" fmla="*/ 27 w 86"/>
                  <a:gd name="T29" fmla="*/ 25 h 105"/>
                  <a:gd name="T30" fmla="*/ 24 w 86"/>
                  <a:gd name="T31" fmla="*/ 19 h 105"/>
                  <a:gd name="T32" fmla="*/ 28 w 86"/>
                  <a:gd name="T33" fmla="*/ 6 h 105"/>
                  <a:gd name="T34" fmla="*/ 32 w 86"/>
                  <a:gd name="T35" fmla="*/ 1 h 105"/>
                  <a:gd name="T36" fmla="*/ 40 w 86"/>
                  <a:gd name="T37" fmla="*/ 0 h 105"/>
                  <a:gd name="T38" fmla="*/ 44 w 86"/>
                  <a:gd name="T39" fmla="*/ 2 h 105"/>
                  <a:gd name="T40" fmla="*/ 51 w 86"/>
                  <a:gd name="T41" fmla="*/ 12 h 105"/>
                  <a:gd name="T42" fmla="*/ 52 w 86"/>
                  <a:gd name="T43" fmla="*/ 22 h 105"/>
                  <a:gd name="T44" fmla="*/ 55 w 86"/>
                  <a:gd name="T45" fmla="*/ 26 h 105"/>
                  <a:gd name="T46" fmla="*/ 58 w 86"/>
                  <a:gd name="T47" fmla="*/ 25 h 105"/>
                  <a:gd name="T48" fmla="*/ 61 w 86"/>
                  <a:gd name="T49" fmla="*/ 22 h 105"/>
                  <a:gd name="T50" fmla="*/ 64 w 86"/>
                  <a:gd name="T51" fmla="*/ 20 h 105"/>
                  <a:gd name="T52" fmla="*/ 67 w 86"/>
                  <a:gd name="T53" fmla="*/ 19 h 105"/>
                  <a:gd name="T54" fmla="*/ 71 w 86"/>
                  <a:gd name="T55" fmla="*/ 20 h 105"/>
                  <a:gd name="T56" fmla="*/ 74 w 86"/>
                  <a:gd name="T57" fmla="*/ 22 h 105"/>
                  <a:gd name="T58" fmla="*/ 76 w 86"/>
                  <a:gd name="T59" fmla="*/ 24 h 105"/>
                  <a:gd name="T60" fmla="*/ 78 w 86"/>
                  <a:gd name="T61" fmla="*/ 26 h 105"/>
                  <a:gd name="T62" fmla="*/ 82 w 86"/>
                  <a:gd name="T63" fmla="*/ 28 h 105"/>
                  <a:gd name="T64" fmla="*/ 86 w 86"/>
                  <a:gd name="T65" fmla="*/ 33 h 105"/>
                  <a:gd name="T66" fmla="*/ 85 w 86"/>
                  <a:gd name="T67" fmla="*/ 35 h 105"/>
                  <a:gd name="T68" fmla="*/ 85 w 86"/>
                  <a:gd name="T69" fmla="*/ 37 h 105"/>
                  <a:gd name="T70" fmla="*/ 85 w 86"/>
                  <a:gd name="T71" fmla="*/ 38 h 105"/>
                  <a:gd name="T72" fmla="*/ 84 w 86"/>
                  <a:gd name="T73" fmla="*/ 39 h 105"/>
                  <a:gd name="T74" fmla="*/ 80 w 86"/>
                  <a:gd name="T75" fmla="*/ 41 h 105"/>
                  <a:gd name="T76" fmla="*/ 78 w 86"/>
                  <a:gd name="T77" fmla="*/ 43 h 105"/>
                  <a:gd name="T78" fmla="*/ 76 w 86"/>
                  <a:gd name="T79" fmla="*/ 44 h 105"/>
                  <a:gd name="T80" fmla="*/ 70 w 86"/>
                  <a:gd name="T81" fmla="*/ 47 h 105"/>
                  <a:gd name="T82" fmla="*/ 66 w 86"/>
                  <a:gd name="T83" fmla="*/ 49 h 105"/>
                  <a:gd name="T84" fmla="*/ 51 w 86"/>
                  <a:gd name="T85" fmla="*/ 54 h 105"/>
                  <a:gd name="T86" fmla="*/ 46 w 86"/>
                  <a:gd name="T87" fmla="*/ 56 h 105"/>
                  <a:gd name="T88" fmla="*/ 41 w 86"/>
                  <a:gd name="T89" fmla="*/ 59 h 105"/>
                  <a:gd name="T90" fmla="*/ 37 w 86"/>
                  <a:gd name="T91" fmla="*/ 64 h 105"/>
                  <a:gd name="T92" fmla="*/ 36 w 86"/>
                  <a:gd name="T93" fmla="*/ 67 h 105"/>
                  <a:gd name="T94" fmla="*/ 35 w 86"/>
                  <a:gd name="T95" fmla="*/ 68 h 105"/>
                  <a:gd name="T96" fmla="*/ 32 w 86"/>
                  <a:gd name="T97" fmla="*/ 72 h 105"/>
                  <a:gd name="T98" fmla="*/ 29 w 86"/>
                  <a:gd name="T99" fmla="*/ 79 h 105"/>
                  <a:gd name="T100" fmla="*/ 25 w 86"/>
                  <a:gd name="T101" fmla="*/ 88 h 105"/>
                  <a:gd name="T102" fmla="*/ 19 w 86"/>
                  <a:gd name="T103" fmla="*/ 100 h 105"/>
                  <a:gd name="T104" fmla="*/ 12 w 86"/>
                  <a:gd name="T105" fmla="*/ 10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05">
                    <a:moveTo>
                      <a:pt x="9" y="105"/>
                    </a:moveTo>
                    <a:cubicBezTo>
                      <a:pt x="8" y="105"/>
                      <a:pt x="6" y="104"/>
                      <a:pt x="6" y="104"/>
                    </a:cubicBezTo>
                    <a:cubicBezTo>
                      <a:pt x="5" y="103"/>
                      <a:pt x="4" y="102"/>
                      <a:pt x="4" y="102"/>
                    </a:cubicBezTo>
                    <a:cubicBezTo>
                      <a:pt x="3" y="100"/>
                      <a:pt x="2" y="100"/>
                      <a:pt x="2" y="99"/>
                    </a:cubicBezTo>
                    <a:cubicBezTo>
                      <a:pt x="1" y="98"/>
                      <a:pt x="0" y="96"/>
                      <a:pt x="0" y="96"/>
                    </a:cubicBezTo>
                    <a:cubicBezTo>
                      <a:pt x="0" y="92"/>
                      <a:pt x="1" y="90"/>
                      <a:pt x="2" y="88"/>
                    </a:cubicBezTo>
                    <a:cubicBezTo>
                      <a:pt x="3" y="86"/>
                      <a:pt x="4" y="84"/>
                      <a:pt x="6" y="83"/>
                    </a:cubicBezTo>
                    <a:cubicBezTo>
                      <a:pt x="6" y="81"/>
                      <a:pt x="7" y="79"/>
                      <a:pt x="8" y="78"/>
                    </a:cubicBezTo>
                    <a:cubicBezTo>
                      <a:pt x="8" y="77"/>
                      <a:pt x="8" y="77"/>
                      <a:pt x="9" y="77"/>
                    </a:cubicBezTo>
                    <a:cubicBezTo>
                      <a:pt x="9" y="72"/>
                      <a:pt x="13" y="69"/>
                      <a:pt x="15" y="65"/>
                    </a:cubicBezTo>
                    <a:cubicBezTo>
                      <a:pt x="16" y="63"/>
                      <a:pt x="17" y="62"/>
                      <a:pt x="17" y="60"/>
                    </a:cubicBezTo>
                    <a:cubicBezTo>
                      <a:pt x="17" y="60"/>
                      <a:pt x="16" y="59"/>
                      <a:pt x="16" y="59"/>
                    </a:cubicBezTo>
                    <a:cubicBezTo>
                      <a:pt x="16" y="59"/>
                      <a:pt x="15" y="59"/>
                      <a:pt x="15" y="58"/>
                    </a:cubicBezTo>
                    <a:cubicBezTo>
                      <a:pt x="14" y="58"/>
                      <a:pt x="14" y="58"/>
                      <a:pt x="13" y="58"/>
                    </a:cubicBezTo>
                    <a:cubicBezTo>
                      <a:pt x="13" y="57"/>
                      <a:pt x="12" y="57"/>
                      <a:pt x="12" y="57"/>
                    </a:cubicBezTo>
                    <a:cubicBezTo>
                      <a:pt x="10" y="56"/>
                      <a:pt x="9" y="55"/>
                      <a:pt x="7" y="55"/>
                    </a:cubicBezTo>
                    <a:cubicBezTo>
                      <a:pt x="5" y="53"/>
                      <a:pt x="3" y="51"/>
                      <a:pt x="3" y="50"/>
                    </a:cubicBezTo>
                    <a:cubicBezTo>
                      <a:pt x="3" y="50"/>
                      <a:pt x="3" y="49"/>
                      <a:pt x="3" y="49"/>
                    </a:cubicBezTo>
                    <a:cubicBezTo>
                      <a:pt x="3" y="46"/>
                      <a:pt x="3" y="43"/>
                      <a:pt x="4" y="41"/>
                    </a:cubicBezTo>
                    <a:cubicBezTo>
                      <a:pt x="4" y="40"/>
                      <a:pt x="4" y="39"/>
                      <a:pt x="4" y="39"/>
                    </a:cubicBezTo>
                    <a:cubicBezTo>
                      <a:pt x="5" y="38"/>
                      <a:pt x="5" y="37"/>
                      <a:pt x="6" y="36"/>
                    </a:cubicBezTo>
                    <a:cubicBezTo>
                      <a:pt x="7" y="36"/>
                      <a:pt x="7" y="35"/>
                      <a:pt x="9" y="35"/>
                    </a:cubicBezTo>
                    <a:cubicBezTo>
                      <a:pt x="9" y="34"/>
                      <a:pt x="10" y="34"/>
                      <a:pt x="12" y="34"/>
                    </a:cubicBezTo>
                    <a:cubicBezTo>
                      <a:pt x="12" y="34"/>
                      <a:pt x="12" y="33"/>
                      <a:pt x="13" y="33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5" y="32"/>
                      <a:pt x="24" y="32"/>
                      <a:pt x="26" y="32"/>
                    </a:cubicBezTo>
                    <a:cubicBezTo>
                      <a:pt x="26" y="32"/>
                      <a:pt x="27" y="32"/>
                      <a:pt x="27" y="31"/>
                    </a:cubicBezTo>
                    <a:cubicBezTo>
                      <a:pt x="27" y="30"/>
                      <a:pt x="27" y="29"/>
                      <a:pt x="28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7"/>
                      <a:pt x="27" y="26"/>
                      <a:pt x="27" y="25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5" y="21"/>
                      <a:pt x="25" y="19"/>
                      <a:pt x="24" y="19"/>
                    </a:cubicBezTo>
                    <a:cubicBezTo>
                      <a:pt x="24" y="17"/>
                      <a:pt x="24" y="16"/>
                      <a:pt x="24" y="14"/>
                    </a:cubicBezTo>
                    <a:cubicBezTo>
                      <a:pt x="25" y="10"/>
                      <a:pt x="26" y="8"/>
                      <a:pt x="28" y="6"/>
                    </a:cubicBezTo>
                    <a:cubicBezTo>
                      <a:pt x="28" y="5"/>
                      <a:pt x="29" y="4"/>
                      <a:pt x="30" y="3"/>
                    </a:cubicBezTo>
                    <a:cubicBezTo>
                      <a:pt x="30" y="3"/>
                      <a:pt x="31" y="2"/>
                      <a:pt x="32" y="1"/>
                    </a:cubicBezTo>
                    <a:cubicBezTo>
                      <a:pt x="32" y="1"/>
                      <a:pt x="33" y="0"/>
                      <a:pt x="35" y="0"/>
                    </a:cubicBezTo>
                    <a:cubicBezTo>
                      <a:pt x="36" y="0"/>
                      <a:pt x="38" y="0"/>
                      <a:pt x="40" y="0"/>
                    </a:cubicBezTo>
                    <a:cubicBezTo>
                      <a:pt x="40" y="0"/>
                      <a:pt x="41" y="1"/>
                      <a:pt x="42" y="1"/>
                    </a:cubicBezTo>
                    <a:cubicBezTo>
                      <a:pt x="42" y="1"/>
                      <a:pt x="43" y="2"/>
                      <a:pt x="44" y="2"/>
                    </a:cubicBezTo>
                    <a:cubicBezTo>
                      <a:pt x="44" y="2"/>
                      <a:pt x="46" y="5"/>
                      <a:pt x="46" y="5"/>
                    </a:cubicBezTo>
                    <a:cubicBezTo>
                      <a:pt x="48" y="7"/>
                      <a:pt x="49" y="8"/>
                      <a:pt x="51" y="12"/>
                    </a:cubicBezTo>
                    <a:cubicBezTo>
                      <a:pt x="51" y="13"/>
                      <a:pt x="51" y="14"/>
                      <a:pt x="52" y="15"/>
                    </a:cubicBezTo>
                    <a:cubicBezTo>
                      <a:pt x="52" y="17"/>
                      <a:pt x="52" y="20"/>
                      <a:pt x="52" y="22"/>
                    </a:cubicBezTo>
                    <a:cubicBezTo>
                      <a:pt x="52" y="23"/>
                      <a:pt x="52" y="25"/>
                      <a:pt x="52" y="27"/>
                    </a:cubicBezTo>
                    <a:cubicBezTo>
                      <a:pt x="53" y="27"/>
                      <a:pt x="53" y="26"/>
                      <a:pt x="55" y="26"/>
                    </a:cubicBezTo>
                    <a:cubicBezTo>
                      <a:pt x="55" y="26"/>
                      <a:pt x="55" y="25"/>
                      <a:pt x="56" y="25"/>
                    </a:cubicBezTo>
                    <a:cubicBezTo>
                      <a:pt x="57" y="25"/>
                      <a:pt x="57" y="25"/>
                      <a:pt x="58" y="25"/>
                    </a:cubicBezTo>
                    <a:cubicBezTo>
                      <a:pt x="58" y="24"/>
                      <a:pt x="59" y="24"/>
                      <a:pt x="59" y="24"/>
                    </a:cubicBezTo>
                    <a:cubicBezTo>
                      <a:pt x="60" y="24"/>
                      <a:pt x="60" y="23"/>
                      <a:pt x="61" y="22"/>
                    </a:cubicBezTo>
                    <a:cubicBezTo>
                      <a:pt x="62" y="22"/>
                      <a:pt x="63" y="21"/>
                      <a:pt x="63" y="21"/>
                    </a:cubicBezTo>
                    <a:cubicBezTo>
                      <a:pt x="63" y="21"/>
                      <a:pt x="64" y="21"/>
                      <a:pt x="64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20"/>
                      <a:pt x="65" y="19"/>
                      <a:pt x="67" y="19"/>
                    </a:cubicBezTo>
                    <a:cubicBezTo>
                      <a:pt x="68" y="19"/>
                      <a:pt x="69" y="19"/>
                      <a:pt x="70" y="19"/>
                    </a:cubicBezTo>
                    <a:cubicBezTo>
                      <a:pt x="70" y="19"/>
                      <a:pt x="71" y="19"/>
                      <a:pt x="71" y="20"/>
                    </a:cubicBezTo>
                    <a:cubicBezTo>
                      <a:pt x="72" y="20"/>
                      <a:pt x="72" y="20"/>
                      <a:pt x="73" y="20"/>
                    </a:cubicBezTo>
                    <a:cubicBezTo>
                      <a:pt x="73" y="21"/>
                      <a:pt x="73" y="21"/>
                      <a:pt x="74" y="22"/>
                    </a:cubicBezTo>
                    <a:cubicBezTo>
                      <a:pt x="74" y="22"/>
                      <a:pt x="75" y="23"/>
                      <a:pt x="75" y="23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5"/>
                      <a:pt x="76" y="25"/>
                      <a:pt x="77" y="25"/>
                    </a:cubicBezTo>
                    <a:cubicBezTo>
                      <a:pt x="77" y="26"/>
                      <a:pt x="77" y="26"/>
                      <a:pt x="78" y="26"/>
                    </a:cubicBezTo>
                    <a:cubicBezTo>
                      <a:pt x="78" y="26"/>
                      <a:pt x="79" y="27"/>
                      <a:pt x="79" y="27"/>
                    </a:cubicBezTo>
                    <a:cubicBezTo>
                      <a:pt x="80" y="27"/>
                      <a:pt x="81" y="28"/>
                      <a:pt x="82" y="28"/>
                    </a:cubicBezTo>
                    <a:cubicBezTo>
                      <a:pt x="82" y="29"/>
                      <a:pt x="83" y="29"/>
                      <a:pt x="84" y="30"/>
                    </a:cubicBezTo>
                    <a:cubicBezTo>
                      <a:pt x="85" y="31"/>
                      <a:pt x="85" y="32"/>
                      <a:pt x="86" y="33"/>
                    </a:cubicBezTo>
                    <a:cubicBezTo>
                      <a:pt x="86" y="33"/>
                      <a:pt x="86" y="33"/>
                      <a:pt x="86" y="34"/>
                    </a:cubicBezTo>
                    <a:cubicBezTo>
                      <a:pt x="85" y="34"/>
                      <a:pt x="86" y="34"/>
                      <a:pt x="85" y="35"/>
                    </a:cubicBezTo>
                    <a:cubicBezTo>
                      <a:pt x="85" y="35"/>
                      <a:pt x="85" y="36"/>
                      <a:pt x="85" y="36"/>
                    </a:cubicBezTo>
                    <a:cubicBezTo>
                      <a:pt x="85" y="36"/>
                      <a:pt x="85" y="36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4" y="38"/>
                      <a:pt x="84" y="38"/>
                      <a:pt x="84" y="39"/>
                    </a:cubicBezTo>
                    <a:cubicBezTo>
                      <a:pt x="84" y="39"/>
                      <a:pt x="84" y="39"/>
                      <a:pt x="84" y="39"/>
                    </a:cubicBezTo>
                    <a:cubicBezTo>
                      <a:pt x="83" y="40"/>
                      <a:pt x="83" y="40"/>
                      <a:pt x="82" y="40"/>
                    </a:cubicBezTo>
                    <a:cubicBezTo>
                      <a:pt x="81" y="41"/>
                      <a:pt x="81" y="41"/>
                      <a:pt x="80" y="41"/>
                    </a:cubicBezTo>
                    <a:cubicBezTo>
                      <a:pt x="80" y="41"/>
                      <a:pt x="80" y="42"/>
                      <a:pt x="80" y="42"/>
                    </a:cubicBezTo>
                    <a:cubicBezTo>
                      <a:pt x="79" y="42"/>
                      <a:pt x="79" y="43"/>
                      <a:pt x="78" y="43"/>
                    </a:cubicBezTo>
                    <a:cubicBezTo>
                      <a:pt x="78" y="43"/>
                      <a:pt x="77" y="43"/>
                      <a:pt x="77" y="43"/>
                    </a:cubicBezTo>
                    <a:cubicBezTo>
                      <a:pt x="77" y="43"/>
                      <a:pt x="76" y="44"/>
                      <a:pt x="76" y="44"/>
                    </a:cubicBezTo>
                    <a:cubicBezTo>
                      <a:pt x="75" y="45"/>
                      <a:pt x="74" y="45"/>
                      <a:pt x="73" y="46"/>
                    </a:cubicBezTo>
                    <a:cubicBezTo>
                      <a:pt x="71" y="46"/>
                      <a:pt x="71" y="46"/>
                      <a:pt x="70" y="47"/>
                    </a:cubicBezTo>
                    <a:cubicBezTo>
                      <a:pt x="69" y="47"/>
                      <a:pt x="69" y="47"/>
                      <a:pt x="69" y="48"/>
                    </a:cubicBezTo>
                    <a:cubicBezTo>
                      <a:pt x="68" y="48"/>
                      <a:pt x="66" y="48"/>
                      <a:pt x="66" y="49"/>
                    </a:cubicBezTo>
                    <a:cubicBezTo>
                      <a:pt x="64" y="50"/>
                      <a:pt x="61" y="51"/>
                      <a:pt x="58" y="52"/>
                    </a:cubicBezTo>
                    <a:cubicBezTo>
                      <a:pt x="56" y="53"/>
                      <a:pt x="53" y="53"/>
                      <a:pt x="51" y="54"/>
                    </a:cubicBezTo>
                    <a:cubicBezTo>
                      <a:pt x="50" y="54"/>
                      <a:pt x="48" y="55"/>
                      <a:pt x="47" y="56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5" y="56"/>
                      <a:pt x="44" y="57"/>
                      <a:pt x="44" y="57"/>
                    </a:cubicBezTo>
                    <a:cubicBezTo>
                      <a:pt x="43" y="58"/>
                      <a:pt x="42" y="58"/>
                      <a:pt x="41" y="59"/>
                    </a:cubicBezTo>
                    <a:cubicBezTo>
                      <a:pt x="41" y="59"/>
                      <a:pt x="40" y="61"/>
                      <a:pt x="39" y="61"/>
                    </a:cubicBezTo>
                    <a:cubicBezTo>
                      <a:pt x="39" y="62"/>
                      <a:pt x="38" y="63"/>
                      <a:pt x="37" y="64"/>
                    </a:cubicBezTo>
                    <a:cubicBezTo>
                      <a:pt x="37" y="64"/>
                      <a:pt x="37" y="65"/>
                      <a:pt x="36" y="65"/>
                    </a:cubicBezTo>
                    <a:cubicBezTo>
                      <a:pt x="36" y="66"/>
                      <a:pt x="36" y="66"/>
                      <a:pt x="36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67"/>
                      <a:pt x="35" y="68"/>
                      <a:pt x="35" y="68"/>
                    </a:cubicBezTo>
                    <a:cubicBezTo>
                      <a:pt x="34" y="68"/>
                      <a:pt x="34" y="69"/>
                      <a:pt x="34" y="69"/>
                    </a:cubicBezTo>
                    <a:cubicBezTo>
                      <a:pt x="33" y="70"/>
                      <a:pt x="33" y="70"/>
                      <a:pt x="32" y="72"/>
                    </a:cubicBezTo>
                    <a:cubicBezTo>
                      <a:pt x="31" y="74"/>
                      <a:pt x="30" y="76"/>
                      <a:pt x="29" y="78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8" y="80"/>
                      <a:pt x="26" y="85"/>
                      <a:pt x="26" y="86"/>
                    </a:cubicBezTo>
                    <a:cubicBezTo>
                      <a:pt x="25" y="87"/>
                      <a:pt x="25" y="87"/>
                      <a:pt x="25" y="88"/>
                    </a:cubicBezTo>
                    <a:cubicBezTo>
                      <a:pt x="25" y="89"/>
                      <a:pt x="23" y="93"/>
                      <a:pt x="22" y="94"/>
                    </a:cubicBezTo>
                    <a:cubicBezTo>
                      <a:pt x="20" y="96"/>
                      <a:pt x="20" y="97"/>
                      <a:pt x="19" y="100"/>
                    </a:cubicBezTo>
                    <a:cubicBezTo>
                      <a:pt x="17" y="101"/>
                      <a:pt x="17" y="101"/>
                      <a:pt x="16" y="103"/>
                    </a:cubicBezTo>
                    <a:cubicBezTo>
                      <a:pt x="15" y="103"/>
                      <a:pt x="13" y="104"/>
                      <a:pt x="12" y="104"/>
                    </a:cubicBezTo>
                    <a:cubicBezTo>
                      <a:pt x="10" y="104"/>
                      <a:pt x="11" y="105"/>
                      <a:pt x="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14"/>
              <p:cNvSpPr>
                <a:spLocks noEditPoints="1"/>
              </p:cNvSpPr>
              <p:nvPr/>
            </p:nvSpPr>
            <p:spPr bwMode="auto">
              <a:xfrm>
                <a:off x="3297238" y="3686175"/>
                <a:ext cx="2543175" cy="158750"/>
              </a:xfrm>
              <a:custGeom>
                <a:avLst/>
                <a:gdLst>
                  <a:gd name="T0" fmla="*/ 22 w 675"/>
                  <a:gd name="T1" fmla="*/ 17 h 42"/>
                  <a:gd name="T2" fmla="*/ 1 w 675"/>
                  <a:gd name="T3" fmla="*/ 2 h 42"/>
                  <a:gd name="T4" fmla="*/ 0 w 675"/>
                  <a:gd name="T5" fmla="*/ 41 h 42"/>
                  <a:gd name="T6" fmla="*/ 26 w 675"/>
                  <a:gd name="T7" fmla="*/ 32 h 42"/>
                  <a:gd name="T8" fmla="*/ 36 w 675"/>
                  <a:gd name="T9" fmla="*/ 36 h 42"/>
                  <a:gd name="T10" fmla="*/ 65 w 675"/>
                  <a:gd name="T11" fmla="*/ 41 h 42"/>
                  <a:gd name="T12" fmla="*/ 65 w 675"/>
                  <a:gd name="T13" fmla="*/ 1 h 42"/>
                  <a:gd name="T14" fmla="*/ 47 w 675"/>
                  <a:gd name="T15" fmla="*/ 40 h 42"/>
                  <a:gd name="T16" fmla="*/ 78 w 675"/>
                  <a:gd name="T17" fmla="*/ 30 h 42"/>
                  <a:gd name="T18" fmla="*/ 78 w 675"/>
                  <a:gd name="T19" fmla="*/ 37 h 42"/>
                  <a:gd name="T20" fmla="*/ 97 w 675"/>
                  <a:gd name="T21" fmla="*/ 40 h 42"/>
                  <a:gd name="T22" fmla="*/ 82 w 675"/>
                  <a:gd name="T23" fmla="*/ 26 h 42"/>
                  <a:gd name="T24" fmla="*/ 122 w 675"/>
                  <a:gd name="T25" fmla="*/ 3 h 42"/>
                  <a:gd name="T26" fmla="*/ 131 w 675"/>
                  <a:gd name="T27" fmla="*/ 40 h 42"/>
                  <a:gd name="T28" fmla="*/ 157 w 675"/>
                  <a:gd name="T29" fmla="*/ 7 h 42"/>
                  <a:gd name="T30" fmla="*/ 168 w 675"/>
                  <a:gd name="T31" fmla="*/ 40 h 42"/>
                  <a:gd name="T32" fmla="*/ 209 w 675"/>
                  <a:gd name="T33" fmla="*/ 31 h 42"/>
                  <a:gd name="T34" fmla="*/ 194 w 675"/>
                  <a:gd name="T35" fmla="*/ 22 h 42"/>
                  <a:gd name="T36" fmla="*/ 194 w 675"/>
                  <a:gd name="T37" fmla="*/ 19 h 42"/>
                  <a:gd name="T38" fmla="*/ 206 w 675"/>
                  <a:gd name="T39" fmla="*/ 10 h 42"/>
                  <a:gd name="T40" fmla="*/ 178 w 675"/>
                  <a:gd name="T41" fmla="*/ 39 h 42"/>
                  <a:gd name="T42" fmla="*/ 241 w 675"/>
                  <a:gd name="T43" fmla="*/ 2 h 42"/>
                  <a:gd name="T44" fmla="*/ 213 w 675"/>
                  <a:gd name="T45" fmla="*/ 2 h 42"/>
                  <a:gd name="T46" fmla="*/ 228 w 675"/>
                  <a:gd name="T47" fmla="*/ 40 h 42"/>
                  <a:gd name="T48" fmla="*/ 250 w 675"/>
                  <a:gd name="T49" fmla="*/ 10 h 42"/>
                  <a:gd name="T50" fmla="*/ 320 w 675"/>
                  <a:gd name="T51" fmla="*/ 4 h 42"/>
                  <a:gd name="T52" fmla="*/ 300 w 675"/>
                  <a:gd name="T53" fmla="*/ 3 h 42"/>
                  <a:gd name="T54" fmla="*/ 293 w 675"/>
                  <a:gd name="T55" fmla="*/ 27 h 42"/>
                  <a:gd name="T56" fmla="*/ 376 w 675"/>
                  <a:gd name="T57" fmla="*/ 1 h 42"/>
                  <a:gd name="T58" fmla="*/ 344 w 675"/>
                  <a:gd name="T59" fmla="*/ 1 h 42"/>
                  <a:gd name="T60" fmla="*/ 334 w 675"/>
                  <a:gd name="T61" fmla="*/ 41 h 42"/>
                  <a:gd name="T62" fmla="*/ 369 w 675"/>
                  <a:gd name="T63" fmla="*/ 41 h 42"/>
                  <a:gd name="T64" fmla="*/ 399 w 675"/>
                  <a:gd name="T65" fmla="*/ 41 h 42"/>
                  <a:gd name="T66" fmla="*/ 399 w 675"/>
                  <a:gd name="T67" fmla="*/ 1 h 42"/>
                  <a:gd name="T68" fmla="*/ 381 w 675"/>
                  <a:gd name="T69" fmla="*/ 40 h 42"/>
                  <a:gd name="T70" fmla="*/ 436 w 675"/>
                  <a:gd name="T71" fmla="*/ 9 h 42"/>
                  <a:gd name="T72" fmla="*/ 404 w 675"/>
                  <a:gd name="T73" fmla="*/ 1 h 42"/>
                  <a:gd name="T74" fmla="*/ 442 w 675"/>
                  <a:gd name="T75" fmla="*/ 3 h 42"/>
                  <a:gd name="T76" fmla="*/ 463 w 675"/>
                  <a:gd name="T77" fmla="*/ 39 h 42"/>
                  <a:gd name="T78" fmla="*/ 479 w 675"/>
                  <a:gd name="T79" fmla="*/ 13 h 42"/>
                  <a:gd name="T80" fmla="*/ 472 w 675"/>
                  <a:gd name="T81" fmla="*/ 3 h 42"/>
                  <a:gd name="T82" fmla="*/ 454 w 675"/>
                  <a:gd name="T83" fmla="*/ 3 h 42"/>
                  <a:gd name="T84" fmla="*/ 485 w 675"/>
                  <a:gd name="T85" fmla="*/ 31 h 42"/>
                  <a:gd name="T86" fmla="*/ 490 w 675"/>
                  <a:gd name="T87" fmla="*/ 2 h 42"/>
                  <a:gd name="T88" fmla="*/ 507 w 675"/>
                  <a:gd name="T89" fmla="*/ 41 h 42"/>
                  <a:gd name="T90" fmla="*/ 529 w 675"/>
                  <a:gd name="T91" fmla="*/ 41 h 42"/>
                  <a:gd name="T92" fmla="*/ 559 w 675"/>
                  <a:gd name="T93" fmla="*/ 0 h 42"/>
                  <a:gd name="T94" fmla="*/ 554 w 675"/>
                  <a:gd name="T95" fmla="*/ 28 h 42"/>
                  <a:gd name="T96" fmla="*/ 540 w 675"/>
                  <a:gd name="T97" fmla="*/ 40 h 42"/>
                  <a:gd name="T98" fmla="*/ 559 w 675"/>
                  <a:gd name="T99" fmla="*/ 13 h 42"/>
                  <a:gd name="T100" fmla="*/ 582 w 675"/>
                  <a:gd name="T101" fmla="*/ 35 h 42"/>
                  <a:gd name="T102" fmla="*/ 575 w 675"/>
                  <a:gd name="T103" fmla="*/ 3 h 42"/>
                  <a:gd name="T104" fmla="*/ 615 w 675"/>
                  <a:gd name="T105" fmla="*/ 39 h 42"/>
                  <a:gd name="T106" fmla="*/ 628 w 675"/>
                  <a:gd name="T107" fmla="*/ 1 h 42"/>
                  <a:gd name="T108" fmla="*/ 608 w 675"/>
                  <a:gd name="T109" fmla="*/ 34 h 42"/>
                  <a:gd name="T110" fmla="*/ 661 w 675"/>
                  <a:gd name="T111" fmla="*/ 1 h 42"/>
                  <a:gd name="T112" fmla="*/ 650 w 675"/>
                  <a:gd name="T113" fmla="*/ 2 h 42"/>
                  <a:gd name="T114" fmla="*/ 651 w 675"/>
                  <a:gd name="T115" fmla="*/ 23 h 42"/>
                  <a:gd name="T116" fmla="*/ 659 w 675"/>
                  <a:gd name="T117" fmla="*/ 3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75" h="42">
                    <a:moveTo>
                      <a:pt x="42" y="1"/>
                    </a:move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3"/>
                      <a:pt x="32" y="3"/>
                      <a:pt x="32" y="4"/>
                    </a:cubicBezTo>
                    <a:cubicBezTo>
                      <a:pt x="32" y="5"/>
                      <a:pt x="31" y="7"/>
                      <a:pt x="29" y="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6" y="8"/>
                      <a:pt x="14" y="5"/>
                      <a:pt x="15" y="4"/>
                    </a:cubicBezTo>
                    <a:cubicBezTo>
                      <a:pt x="14" y="3"/>
                      <a:pt x="16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5" y="3"/>
                      <a:pt x="6" y="4"/>
                    </a:cubicBezTo>
                    <a:cubicBezTo>
                      <a:pt x="7" y="5"/>
                      <a:pt x="9" y="8"/>
                      <a:pt x="12" y="1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6" y="37"/>
                      <a:pt x="5" y="39"/>
                      <a:pt x="4" y="39"/>
                    </a:cubicBezTo>
                    <a:cubicBezTo>
                      <a:pt x="3" y="40"/>
                      <a:pt x="2" y="40"/>
                      <a:pt x="0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1" y="40"/>
                      <a:pt x="10" y="39"/>
                      <a:pt x="10" y="38"/>
                    </a:cubicBezTo>
                    <a:cubicBezTo>
                      <a:pt x="10" y="37"/>
                      <a:pt x="11" y="36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8" y="35"/>
                      <a:pt x="29" y="37"/>
                      <a:pt x="29" y="38"/>
                    </a:cubicBezTo>
                    <a:cubicBezTo>
                      <a:pt x="29" y="39"/>
                      <a:pt x="28" y="40"/>
                      <a:pt x="25" y="40"/>
                    </a:cubicBezTo>
                    <a:cubicBezTo>
                      <a:pt x="25" y="40"/>
                      <a:pt x="25" y="40"/>
                      <a:pt x="24" y="40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40" y="40"/>
                      <a:pt x="38" y="39"/>
                      <a:pt x="36" y="36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5" y="6"/>
                      <a:pt x="36" y="4"/>
                      <a:pt x="37" y="3"/>
                    </a:cubicBezTo>
                    <a:cubicBezTo>
                      <a:pt x="38" y="3"/>
                      <a:pt x="40" y="2"/>
                      <a:pt x="42" y="2"/>
                    </a:cubicBezTo>
                    <a:cubicBezTo>
                      <a:pt x="42" y="1"/>
                      <a:pt x="42" y="1"/>
                      <a:pt x="42" y="1"/>
                    </a:cubicBezTo>
                    <a:close/>
                    <a:moveTo>
                      <a:pt x="47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3" y="40"/>
                      <a:pt x="61" y="40"/>
                      <a:pt x="61" y="39"/>
                    </a:cubicBezTo>
                    <a:cubicBezTo>
                      <a:pt x="60" y="38"/>
                      <a:pt x="60" y="37"/>
                      <a:pt x="60" y="35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5"/>
                      <a:pt x="60" y="4"/>
                      <a:pt x="61" y="3"/>
                    </a:cubicBezTo>
                    <a:cubicBezTo>
                      <a:pt x="61" y="3"/>
                      <a:pt x="63" y="2"/>
                      <a:pt x="65" y="2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0" y="2"/>
                      <a:pt x="52" y="3"/>
                      <a:pt x="52" y="3"/>
                    </a:cubicBezTo>
                    <a:cubicBezTo>
                      <a:pt x="53" y="4"/>
                      <a:pt x="53" y="5"/>
                      <a:pt x="53" y="8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7"/>
                      <a:pt x="53" y="38"/>
                      <a:pt x="52" y="39"/>
                    </a:cubicBezTo>
                    <a:cubicBezTo>
                      <a:pt x="51" y="40"/>
                      <a:pt x="50" y="40"/>
                      <a:pt x="47" y="40"/>
                    </a:cubicBezTo>
                    <a:cubicBezTo>
                      <a:pt x="47" y="41"/>
                      <a:pt x="47" y="41"/>
                      <a:pt x="47" y="41"/>
                    </a:cubicBezTo>
                    <a:close/>
                    <a:moveTo>
                      <a:pt x="112" y="40"/>
                    </a:move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8"/>
                      <a:pt x="108" y="37"/>
                      <a:pt x="107" y="35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8" y="30"/>
                      <a:pt x="78" y="31"/>
                      <a:pt x="77" y="31"/>
                    </a:cubicBezTo>
                    <a:cubicBezTo>
                      <a:pt x="76" y="35"/>
                      <a:pt x="74" y="38"/>
                      <a:pt x="73" y="39"/>
                    </a:cubicBezTo>
                    <a:cubicBezTo>
                      <a:pt x="72" y="40"/>
                      <a:pt x="71" y="40"/>
                      <a:pt x="70" y="40"/>
                    </a:cubicBezTo>
                    <a:cubicBezTo>
                      <a:pt x="70" y="41"/>
                      <a:pt x="70" y="41"/>
                      <a:pt x="70" y="41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0" y="40"/>
                      <a:pt x="78" y="39"/>
                      <a:pt x="78" y="37"/>
                    </a:cubicBezTo>
                    <a:cubicBezTo>
                      <a:pt x="78" y="37"/>
                      <a:pt x="78" y="36"/>
                      <a:pt x="79" y="35"/>
                    </a:cubicBezTo>
                    <a:cubicBezTo>
                      <a:pt x="82" y="28"/>
                      <a:pt x="82" y="28"/>
                      <a:pt x="82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0" y="34"/>
                      <a:pt x="100" y="34"/>
                      <a:pt x="100" y="35"/>
                    </a:cubicBezTo>
                    <a:cubicBezTo>
                      <a:pt x="101" y="36"/>
                      <a:pt x="101" y="37"/>
                      <a:pt x="101" y="38"/>
                    </a:cubicBezTo>
                    <a:cubicBezTo>
                      <a:pt x="101" y="39"/>
                      <a:pt x="100" y="40"/>
                      <a:pt x="97" y="40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112" y="41"/>
                      <a:pt x="112" y="41"/>
                      <a:pt x="112" y="41"/>
                    </a:cubicBezTo>
                    <a:cubicBezTo>
                      <a:pt x="112" y="40"/>
                      <a:pt x="112" y="40"/>
                      <a:pt x="112" y="40"/>
                    </a:cubicBezTo>
                    <a:close/>
                    <a:moveTo>
                      <a:pt x="82" y="26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82" y="26"/>
                      <a:pt x="82" y="26"/>
                      <a:pt x="82" y="26"/>
                    </a:cubicBezTo>
                    <a:close/>
                    <a:moveTo>
                      <a:pt x="168" y="1"/>
                    </a:moveTo>
                    <a:cubicBezTo>
                      <a:pt x="156" y="1"/>
                      <a:pt x="156" y="1"/>
                      <a:pt x="156" y="1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9" y="2"/>
                      <a:pt x="121" y="3"/>
                      <a:pt x="122" y="3"/>
                    </a:cubicBezTo>
                    <a:cubicBezTo>
                      <a:pt x="122" y="4"/>
                      <a:pt x="123" y="5"/>
                      <a:pt x="123" y="8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5"/>
                      <a:pt x="122" y="37"/>
                      <a:pt x="121" y="38"/>
                    </a:cubicBezTo>
                    <a:cubicBezTo>
                      <a:pt x="121" y="39"/>
                      <a:pt x="119" y="40"/>
                      <a:pt x="117" y="40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9" y="40"/>
                      <a:pt x="127" y="39"/>
                      <a:pt x="126" y="38"/>
                    </a:cubicBezTo>
                    <a:cubicBezTo>
                      <a:pt x="126" y="37"/>
                      <a:pt x="125" y="35"/>
                      <a:pt x="125" y="32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6"/>
                      <a:pt x="157" y="38"/>
                      <a:pt x="156" y="39"/>
                    </a:cubicBezTo>
                    <a:cubicBezTo>
                      <a:pt x="155" y="39"/>
                      <a:pt x="154" y="40"/>
                      <a:pt x="151" y="40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68" y="41"/>
                      <a:pt x="168" y="41"/>
                      <a:pt x="168" y="41"/>
                    </a:cubicBezTo>
                    <a:cubicBezTo>
                      <a:pt x="168" y="40"/>
                      <a:pt x="168" y="40"/>
                      <a:pt x="168" y="40"/>
                    </a:cubicBezTo>
                    <a:cubicBezTo>
                      <a:pt x="166" y="40"/>
                      <a:pt x="165" y="39"/>
                      <a:pt x="164" y="39"/>
                    </a:cubicBezTo>
                    <a:cubicBezTo>
                      <a:pt x="163" y="38"/>
                      <a:pt x="163" y="37"/>
                      <a:pt x="163" y="35"/>
                    </a:cubicBezTo>
                    <a:cubicBezTo>
                      <a:pt x="163" y="8"/>
                      <a:pt x="163" y="8"/>
                      <a:pt x="163" y="8"/>
                    </a:cubicBezTo>
                    <a:cubicBezTo>
                      <a:pt x="163" y="6"/>
                      <a:pt x="163" y="4"/>
                      <a:pt x="164" y="3"/>
                    </a:cubicBezTo>
                    <a:cubicBezTo>
                      <a:pt x="165" y="3"/>
                      <a:pt x="166" y="2"/>
                      <a:pt x="168" y="2"/>
                    </a:cubicBezTo>
                    <a:cubicBezTo>
                      <a:pt x="168" y="1"/>
                      <a:pt x="168" y="1"/>
                      <a:pt x="168" y="1"/>
                    </a:cubicBezTo>
                    <a:close/>
                    <a:moveTo>
                      <a:pt x="209" y="31"/>
                    </a:moveTo>
                    <a:cubicBezTo>
                      <a:pt x="207" y="31"/>
                      <a:pt x="207" y="31"/>
                      <a:pt x="207" y="31"/>
                    </a:cubicBezTo>
                    <a:cubicBezTo>
                      <a:pt x="206" y="34"/>
                      <a:pt x="204" y="36"/>
                      <a:pt x="203" y="37"/>
                    </a:cubicBezTo>
                    <a:cubicBezTo>
                      <a:pt x="201" y="38"/>
                      <a:pt x="198" y="39"/>
                      <a:pt x="194" y="39"/>
                    </a:cubicBezTo>
                    <a:cubicBezTo>
                      <a:pt x="189" y="39"/>
                      <a:pt x="186" y="39"/>
                      <a:pt x="186" y="39"/>
                    </a:cubicBezTo>
                    <a:cubicBezTo>
                      <a:pt x="185" y="38"/>
                      <a:pt x="185" y="38"/>
                      <a:pt x="185" y="36"/>
                    </a:cubicBezTo>
                    <a:cubicBezTo>
                      <a:pt x="185" y="21"/>
                      <a:pt x="185" y="21"/>
                      <a:pt x="185" y="21"/>
                    </a:cubicBezTo>
                    <a:cubicBezTo>
                      <a:pt x="194" y="22"/>
                      <a:pt x="194" y="22"/>
                      <a:pt x="194" y="22"/>
                    </a:cubicBezTo>
                    <a:cubicBezTo>
                      <a:pt x="197" y="22"/>
                      <a:pt x="198" y="22"/>
                      <a:pt x="199" y="23"/>
                    </a:cubicBezTo>
                    <a:cubicBezTo>
                      <a:pt x="200" y="23"/>
                      <a:pt x="201" y="25"/>
                      <a:pt x="201" y="27"/>
                    </a:cubicBezTo>
                    <a:cubicBezTo>
                      <a:pt x="202" y="27"/>
                      <a:pt x="202" y="27"/>
                      <a:pt x="202" y="27"/>
                    </a:cubicBezTo>
                    <a:cubicBezTo>
                      <a:pt x="202" y="13"/>
                      <a:pt x="202" y="13"/>
                      <a:pt x="202" y="13"/>
                    </a:cubicBezTo>
                    <a:cubicBezTo>
                      <a:pt x="201" y="13"/>
                      <a:pt x="201" y="13"/>
                      <a:pt x="201" y="13"/>
                    </a:cubicBezTo>
                    <a:cubicBezTo>
                      <a:pt x="201" y="16"/>
                      <a:pt x="200" y="17"/>
                      <a:pt x="199" y="18"/>
                    </a:cubicBezTo>
                    <a:cubicBezTo>
                      <a:pt x="198" y="19"/>
                      <a:pt x="197" y="19"/>
                      <a:pt x="194" y="19"/>
                    </a:cubicBezTo>
                    <a:cubicBezTo>
                      <a:pt x="185" y="19"/>
                      <a:pt x="185" y="19"/>
                      <a:pt x="185" y="19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5" y="4"/>
                      <a:pt x="186" y="3"/>
                      <a:pt x="187" y="3"/>
                    </a:cubicBezTo>
                    <a:cubicBezTo>
                      <a:pt x="195" y="3"/>
                      <a:pt x="195" y="3"/>
                      <a:pt x="195" y="3"/>
                    </a:cubicBezTo>
                    <a:cubicBezTo>
                      <a:pt x="199" y="3"/>
                      <a:pt x="201" y="4"/>
                      <a:pt x="202" y="5"/>
                    </a:cubicBezTo>
                    <a:cubicBezTo>
                      <a:pt x="203" y="5"/>
                      <a:pt x="204" y="7"/>
                      <a:pt x="204" y="10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1"/>
                      <a:pt x="206" y="1"/>
                      <a:pt x="206" y="1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3" y="2"/>
                      <a:pt x="173" y="2"/>
                      <a:pt x="173" y="2"/>
                    </a:cubicBezTo>
                    <a:cubicBezTo>
                      <a:pt x="176" y="2"/>
                      <a:pt x="177" y="3"/>
                      <a:pt x="178" y="3"/>
                    </a:cubicBezTo>
                    <a:cubicBezTo>
                      <a:pt x="178" y="4"/>
                      <a:pt x="179" y="6"/>
                      <a:pt x="179" y="8"/>
                    </a:cubicBezTo>
                    <a:cubicBezTo>
                      <a:pt x="179" y="35"/>
                      <a:pt x="179" y="35"/>
                      <a:pt x="179" y="35"/>
                    </a:cubicBezTo>
                    <a:cubicBezTo>
                      <a:pt x="179" y="37"/>
                      <a:pt x="178" y="38"/>
                      <a:pt x="178" y="39"/>
                    </a:cubicBezTo>
                    <a:cubicBezTo>
                      <a:pt x="177" y="39"/>
                      <a:pt x="176" y="40"/>
                      <a:pt x="173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206" y="41"/>
                      <a:pt x="206" y="41"/>
                      <a:pt x="206" y="41"/>
                    </a:cubicBezTo>
                    <a:cubicBezTo>
                      <a:pt x="209" y="31"/>
                      <a:pt x="209" y="31"/>
                      <a:pt x="209" y="31"/>
                    </a:cubicBezTo>
                    <a:close/>
                    <a:moveTo>
                      <a:pt x="255" y="1"/>
                    </a:moveTo>
                    <a:cubicBezTo>
                      <a:pt x="241" y="1"/>
                      <a:pt x="241" y="1"/>
                      <a:pt x="241" y="1"/>
                    </a:cubicBezTo>
                    <a:cubicBezTo>
                      <a:pt x="241" y="2"/>
                      <a:pt x="241" y="2"/>
                      <a:pt x="241" y="2"/>
                    </a:cubicBezTo>
                    <a:cubicBezTo>
                      <a:pt x="244" y="2"/>
                      <a:pt x="245" y="3"/>
                      <a:pt x="246" y="4"/>
                    </a:cubicBezTo>
                    <a:cubicBezTo>
                      <a:pt x="247" y="5"/>
                      <a:pt x="247" y="7"/>
                      <a:pt x="247" y="1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24" y="1"/>
                      <a:pt x="224" y="1"/>
                      <a:pt x="224" y="1"/>
                    </a:cubicBezTo>
                    <a:cubicBezTo>
                      <a:pt x="213" y="1"/>
                      <a:pt x="213" y="1"/>
                      <a:pt x="213" y="1"/>
                    </a:cubicBezTo>
                    <a:cubicBezTo>
                      <a:pt x="213" y="2"/>
                      <a:pt x="213" y="2"/>
                      <a:pt x="213" y="2"/>
                    </a:cubicBezTo>
                    <a:cubicBezTo>
                      <a:pt x="215" y="2"/>
                      <a:pt x="217" y="3"/>
                      <a:pt x="219" y="5"/>
                    </a:cubicBezTo>
                    <a:cubicBezTo>
                      <a:pt x="219" y="32"/>
                      <a:pt x="219" y="32"/>
                      <a:pt x="219" y="32"/>
                    </a:cubicBezTo>
                    <a:cubicBezTo>
                      <a:pt x="219" y="35"/>
                      <a:pt x="219" y="37"/>
                      <a:pt x="218" y="38"/>
                    </a:cubicBezTo>
                    <a:cubicBezTo>
                      <a:pt x="217" y="39"/>
                      <a:pt x="216" y="40"/>
                      <a:pt x="213" y="40"/>
                    </a:cubicBezTo>
                    <a:cubicBezTo>
                      <a:pt x="213" y="41"/>
                      <a:pt x="213" y="41"/>
                      <a:pt x="213" y="41"/>
                    </a:cubicBezTo>
                    <a:cubicBezTo>
                      <a:pt x="228" y="41"/>
                      <a:pt x="228" y="41"/>
                      <a:pt x="228" y="41"/>
                    </a:cubicBezTo>
                    <a:cubicBezTo>
                      <a:pt x="228" y="40"/>
                      <a:pt x="228" y="40"/>
                      <a:pt x="228" y="40"/>
                    </a:cubicBezTo>
                    <a:cubicBezTo>
                      <a:pt x="225" y="40"/>
                      <a:pt x="224" y="39"/>
                      <a:pt x="223" y="38"/>
                    </a:cubicBezTo>
                    <a:cubicBezTo>
                      <a:pt x="222" y="37"/>
                      <a:pt x="222" y="35"/>
                      <a:pt x="222" y="32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49" y="41"/>
                      <a:pt x="249" y="41"/>
                      <a:pt x="249" y="41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10"/>
                      <a:pt x="250" y="10"/>
                      <a:pt x="250" y="10"/>
                    </a:cubicBezTo>
                    <a:cubicBezTo>
                      <a:pt x="250" y="7"/>
                      <a:pt x="250" y="5"/>
                      <a:pt x="251" y="4"/>
                    </a:cubicBezTo>
                    <a:cubicBezTo>
                      <a:pt x="251" y="3"/>
                      <a:pt x="253" y="2"/>
                      <a:pt x="255" y="2"/>
                    </a:cubicBezTo>
                    <a:cubicBezTo>
                      <a:pt x="255" y="1"/>
                      <a:pt x="255" y="1"/>
                      <a:pt x="255" y="1"/>
                    </a:cubicBezTo>
                    <a:close/>
                    <a:moveTo>
                      <a:pt x="329" y="1"/>
                    </a:moveTo>
                    <a:cubicBezTo>
                      <a:pt x="315" y="1"/>
                      <a:pt x="315" y="1"/>
                      <a:pt x="315" y="1"/>
                    </a:cubicBezTo>
                    <a:cubicBezTo>
                      <a:pt x="315" y="2"/>
                      <a:pt x="315" y="2"/>
                      <a:pt x="315" y="2"/>
                    </a:cubicBezTo>
                    <a:cubicBezTo>
                      <a:pt x="317" y="2"/>
                      <a:pt x="319" y="3"/>
                      <a:pt x="320" y="4"/>
                    </a:cubicBezTo>
                    <a:cubicBezTo>
                      <a:pt x="320" y="5"/>
                      <a:pt x="321" y="7"/>
                      <a:pt x="321" y="10"/>
                    </a:cubicBezTo>
                    <a:cubicBezTo>
                      <a:pt x="321" y="26"/>
                      <a:pt x="321" y="26"/>
                      <a:pt x="321" y="26"/>
                    </a:cubicBezTo>
                    <a:cubicBezTo>
                      <a:pt x="321" y="31"/>
                      <a:pt x="320" y="33"/>
                      <a:pt x="319" y="35"/>
                    </a:cubicBezTo>
                    <a:cubicBezTo>
                      <a:pt x="317" y="38"/>
                      <a:pt x="314" y="39"/>
                      <a:pt x="309" y="39"/>
                    </a:cubicBezTo>
                    <a:cubicBezTo>
                      <a:pt x="302" y="39"/>
                      <a:pt x="299" y="35"/>
                      <a:pt x="299" y="27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299" y="5"/>
                      <a:pt x="299" y="4"/>
                      <a:pt x="300" y="3"/>
                    </a:cubicBezTo>
                    <a:cubicBezTo>
                      <a:pt x="301" y="3"/>
                      <a:pt x="302" y="2"/>
                      <a:pt x="304" y="2"/>
                    </a:cubicBezTo>
                    <a:cubicBezTo>
                      <a:pt x="304" y="1"/>
                      <a:pt x="304" y="1"/>
                      <a:pt x="304" y="1"/>
                    </a:cubicBezTo>
                    <a:cubicBezTo>
                      <a:pt x="287" y="1"/>
                      <a:pt x="287" y="1"/>
                      <a:pt x="287" y="1"/>
                    </a:cubicBezTo>
                    <a:cubicBezTo>
                      <a:pt x="287" y="2"/>
                      <a:pt x="287" y="2"/>
                      <a:pt x="287" y="2"/>
                    </a:cubicBezTo>
                    <a:cubicBezTo>
                      <a:pt x="290" y="2"/>
                      <a:pt x="291" y="3"/>
                      <a:pt x="292" y="3"/>
                    </a:cubicBezTo>
                    <a:cubicBezTo>
                      <a:pt x="293" y="4"/>
                      <a:pt x="293" y="5"/>
                      <a:pt x="293" y="8"/>
                    </a:cubicBezTo>
                    <a:cubicBezTo>
                      <a:pt x="293" y="27"/>
                      <a:pt x="293" y="27"/>
                      <a:pt x="293" y="27"/>
                    </a:cubicBezTo>
                    <a:cubicBezTo>
                      <a:pt x="293" y="37"/>
                      <a:pt x="298" y="42"/>
                      <a:pt x="308" y="42"/>
                    </a:cubicBezTo>
                    <a:cubicBezTo>
                      <a:pt x="318" y="42"/>
                      <a:pt x="324" y="36"/>
                      <a:pt x="323" y="26"/>
                    </a:cubicBezTo>
                    <a:cubicBezTo>
                      <a:pt x="323" y="10"/>
                      <a:pt x="323" y="10"/>
                      <a:pt x="323" y="10"/>
                    </a:cubicBezTo>
                    <a:cubicBezTo>
                      <a:pt x="323" y="7"/>
                      <a:pt x="324" y="5"/>
                      <a:pt x="325" y="4"/>
                    </a:cubicBezTo>
                    <a:cubicBezTo>
                      <a:pt x="325" y="3"/>
                      <a:pt x="327" y="2"/>
                      <a:pt x="329" y="2"/>
                    </a:cubicBezTo>
                    <a:cubicBezTo>
                      <a:pt x="329" y="1"/>
                      <a:pt x="329" y="1"/>
                      <a:pt x="329" y="1"/>
                    </a:cubicBezTo>
                    <a:close/>
                    <a:moveTo>
                      <a:pt x="376" y="1"/>
                    </a:moveTo>
                    <a:cubicBezTo>
                      <a:pt x="362" y="1"/>
                      <a:pt x="362" y="1"/>
                      <a:pt x="362" y="1"/>
                    </a:cubicBezTo>
                    <a:cubicBezTo>
                      <a:pt x="362" y="2"/>
                      <a:pt x="362" y="2"/>
                      <a:pt x="362" y="2"/>
                    </a:cubicBezTo>
                    <a:cubicBezTo>
                      <a:pt x="364" y="2"/>
                      <a:pt x="366" y="3"/>
                      <a:pt x="366" y="4"/>
                    </a:cubicBezTo>
                    <a:cubicBezTo>
                      <a:pt x="367" y="5"/>
                      <a:pt x="367" y="7"/>
                      <a:pt x="367" y="1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34" y="1"/>
                      <a:pt x="334" y="1"/>
                      <a:pt x="334" y="1"/>
                    </a:cubicBezTo>
                    <a:cubicBezTo>
                      <a:pt x="334" y="2"/>
                      <a:pt x="334" y="2"/>
                      <a:pt x="334" y="2"/>
                    </a:cubicBezTo>
                    <a:cubicBezTo>
                      <a:pt x="336" y="2"/>
                      <a:pt x="338" y="3"/>
                      <a:pt x="340" y="5"/>
                    </a:cubicBezTo>
                    <a:cubicBezTo>
                      <a:pt x="340" y="32"/>
                      <a:pt x="340" y="32"/>
                      <a:pt x="340" y="32"/>
                    </a:cubicBezTo>
                    <a:cubicBezTo>
                      <a:pt x="340" y="35"/>
                      <a:pt x="339" y="37"/>
                      <a:pt x="338" y="38"/>
                    </a:cubicBezTo>
                    <a:cubicBezTo>
                      <a:pt x="338" y="39"/>
                      <a:pt x="336" y="40"/>
                      <a:pt x="334" y="40"/>
                    </a:cubicBezTo>
                    <a:cubicBezTo>
                      <a:pt x="334" y="41"/>
                      <a:pt x="334" y="41"/>
                      <a:pt x="334" y="41"/>
                    </a:cubicBezTo>
                    <a:cubicBezTo>
                      <a:pt x="348" y="41"/>
                      <a:pt x="348" y="41"/>
                      <a:pt x="348" y="41"/>
                    </a:cubicBezTo>
                    <a:cubicBezTo>
                      <a:pt x="348" y="40"/>
                      <a:pt x="348" y="40"/>
                      <a:pt x="348" y="40"/>
                    </a:cubicBezTo>
                    <a:cubicBezTo>
                      <a:pt x="346" y="40"/>
                      <a:pt x="344" y="39"/>
                      <a:pt x="343" y="38"/>
                    </a:cubicBezTo>
                    <a:cubicBezTo>
                      <a:pt x="343" y="37"/>
                      <a:pt x="342" y="35"/>
                      <a:pt x="342" y="32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69" y="41"/>
                      <a:pt x="369" y="41"/>
                      <a:pt x="369" y="41"/>
                    </a:cubicBezTo>
                    <a:cubicBezTo>
                      <a:pt x="370" y="41"/>
                      <a:pt x="370" y="41"/>
                      <a:pt x="370" y="41"/>
                    </a:cubicBezTo>
                    <a:cubicBezTo>
                      <a:pt x="370" y="10"/>
                      <a:pt x="370" y="10"/>
                      <a:pt x="370" y="10"/>
                    </a:cubicBezTo>
                    <a:cubicBezTo>
                      <a:pt x="370" y="7"/>
                      <a:pt x="371" y="5"/>
                      <a:pt x="371" y="4"/>
                    </a:cubicBezTo>
                    <a:cubicBezTo>
                      <a:pt x="372" y="3"/>
                      <a:pt x="373" y="2"/>
                      <a:pt x="376" y="2"/>
                    </a:cubicBezTo>
                    <a:cubicBezTo>
                      <a:pt x="376" y="1"/>
                      <a:pt x="376" y="1"/>
                      <a:pt x="376" y="1"/>
                    </a:cubicBezTo>
                    <a:close/>
                    <a:moveTo>
                      <a:pt x="381" y="41"/>
                    </a:moveTo>
                    <a:cubicBezTo>
                      <a:pt x="399" y="41"/>
                      <a:pt x="399" y="41"/>
                      <a:pt x="399" y="41"/>
                    </a:cubicBezTo>
                    <a:cubicBezTo>
                      <a:pt x="399" y="40"/>
                      <a:pt x="399" y="40"/>
                      <a:pt x="399" y="40"/>
                    </a:cubicBezTo>
                    <a:cubicBezTo>
                      <a:pt x="396" y="40"/>
                      <a:pt x="395" y="40"/>
                      <a:pt x="394" y="39"/>
                    </a:cubicBezTo>
                    <a:cubicBezTo>
                      <a:pt x="393" y="38"/>
                      <a:pt x="393" y="37"/>
                      <a:pt x="393" y="35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5"/>
                      <a:pt x="393" y="4"/>
                      <a:pt x="394" y="3"/>
                    </a:cubicBezTo>
                    <a:cubicBezTo>
                      <a:pt x="395" y="3"/>
                      <a:pt x="396" y="2"/>
                      <a:pt x="399" y="2"/>
                    </a:cubicBezTo>
                    <a:cubicBezTo>
                      <a:pt x="399" y="1"/>
                      <a:pt x="399" y="1"/>
                      <a:pt x="399" y="1"/>
                    </a:cubicBezTo>
                    <a:cubicBezTo>
                      <a:pt x="381" y="1"/>
                      <a:pt x="381" y="1"/>
                      <a:pt x="381" y="1"/>
                    </a:cubicBezTo>
                    <a:cubicBezTo>
                      <a:pt x="381" y="2"/>
                      <a:pt x="381" y="2"/>
                      <a:pt x="381" y="2"/>
                    </a:cubicBezTo>
                    <a:cubicBezTo>
                      <a:pt x="383" y="2"/>
                      <a:pt x="385" y="3"/>
                      <a:pt x="385" y="3"/>
                    </a:cubicBezTo>
                    <a:cubicBezTo>
                      <a:pt x="386" y="4"/>
                      <a:pt x="386" y="5"/>
                      <a:pt x="386" y="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37"/>
                      <a:pt x="386" y="38"/>
                      <a:pt x="385" y="39"/>
                    </a:cubicBezTo>
                    <a:cubicBezTo>
                      <a:pt x="385" y="40"/>
                      <a:pt x="383" y="40"/>
                      <a:pt x="381" y="40"/>
                    </a:cubicBezTo>
                    <a:cubicBezTo>
                      <a:pt x="381" y="41"/>
                      <a:pt x="381" y="41"/>
                      <a:pt x="381" y="41"/>
                    </a:cubicBezTo>
                    <a:close/>
                    <a:moveTo>
                      <a:pt x="445" y="1"/>
                    </a:moveTo>
                    <a:cubicBezTo>
                      <a:pt x="433" y="1"/>
                      <a:pt x="433" y="1"/>
                      <a:pt x="433" y="1"/>
                    </a:cubicBezTo>
                    <a:cubicBezTo>
                      <a:pt x="433" y="2"/>
                      <a:pt x="433" y="2"/>
                      <a:pt x="433" y="2"/>
                    </a:cubicBezTo>
                    <a:cubicBezTo>
                      <a:pt x="436" y="2"/>
                      <a:pt x="437" y="3"/>
                      <a:pt x="437" y="5"/>
                    </a:cubicBezTo>
                    <a:cubicBezTo>
                      <a:pt x="437" y="6"/>
                      <a:pt x="437" y="7"/>
                      <a:pt x="436" y="8"/>
                    </a:cubicBezTo>
                    <a:cubicBezTo>
                      <a:pt x="436" y="9"/>
                      <a:pt x="436" y="9"/>
                      <a:pt x="436" y="9"/>
                    </a:cubicBezTo>
                    <a:cubicBezTo>
                      <a:pt x="427" y="32"/>
                      <a:pt x="427" y="32"/>
                      <a:pt x="427" y="32"/>
                    </a:cubicBezTo>
                    <a:cubicBezTo>
                      <a:pt x="418" y="11"/>
                      <a:pt x="418" y="11"/>
                      <a:pt x="418" y="11"/>
                    </a:cubicBezTo>
                    <a:cubicBezTo>
                      <a:pt x="417" y="10"/>
                      <a:pt x="417" y="9"/>
                      <a:pt x="416" y="8"/>
                    </a:cubicBezTo>
                    <a:cubicBezTo>
                      <a:pt x="416" y="6"/>
                      <a:pt x="415" y="5"/>
                      <a:pt x="415" y="5"/>
                    </a:cubicBezTo>
                    <a:cubicBezTo>
                      <a:pt x="415" y="3"/>
                      <a:pt x="416" y="2"/>
                      <a:pt x="420" y="2"/>
                    </a:cubicBezTo>
                    <a:cubicBezTo>
                      <a:pt x="420" y="1"/>
                      <a:pt x="420" y="1"/>
                      <a:pt x="420" y="1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4" y="2"/>
                      <a:pt x="404" y="2"/>
                      <a:pt x="404" y="2"/>
                    </a:cubicBezTo>
                    <a:cubicBezTo>
                      <a:pt x="405" y="2"/>
                      <a:pt x="406" y="3"/>
                      <a:pt x="407" y="4"/>
                    </a:cubicBezTo>
                    <a:cubicBezTo>
                      <a:pt x="408" y="4"/>
                      <a:pt x="409" y="6"/>
                      <a:pt x="410" y="9"/>
                    </a:cubicBezTo>
                    <a:cubicBezTo>
                      <a:pt x="425" y="41"/>
                      <a:pt x="425" y="41"/>
                      <a:pt x="425" y="41"/>
                    </a:cubicBezTo>
                    <a:cubicBezTo>
                      <a:pt x="426" y="41"/>
                      <a:pt x="426" y="41"/>
                      <a:pt x="426" y="41"/>
                    </a:cubicBezTo>
                    <a:cubicBezTo>
                      <a:pt x="439" y="8"/>
                      <a:pt x="439" y="8"/>
                      <a:pt x="439" y="8"/>
                    </a:cubicBezTo>
                    <a:cubicBezTo>
                      <a:pt x="440" y="5"/>
                      <a:pt x="441" y="4"/>
                      <a:pt x="442" y="3"/>
                    </a:cubicBezTo>
                    <a:cubicBezTo>
                      <a:pt x="442" y="3"/>
                      <a:pt x="443" y="2"/>
                      <a:pt x="445" y="2"/>
                    </a:cubicBezTo>
                    <a:cubicBezTo>
                      <a:pt x="445" y="1"/>
                      <a:pt x="445" y="1"/>
                      <a:pt x="445" y="1"/>
                    </a:cubicBezTo>
                    <a:close/>
                    <a:moveTo>
                      <a:pt x="485" y="31"/>
                    </a:moveTo>
                    <a:cubicBezTo>
                      <a:pt x="484" y="31"/>
                      <a:pt x="484" y="31"/>
                      <a:pt x="484" y="31"/>
                    </a:cubicBezTo>
                    <a:cubicBezTo>
                      <a:pt x="482" y="34"/>
                      <a:pt x="481" y="36"/>
                      <a:pt x="479" y="37"/>
                    </a:cubicBezTo>
                    <a:cubicBezTo>
                      <a:pt x="477" y="38"/>
                      <a:pt x="474" y="39"/>
                      <a:pt x="471" y="39"/>
                    </a:cubicBezTo>
                    <a:cubicBezTo>
                      <a:pt x="466" y="39"/>
                      <a:pt x="463" y="39"/>
                      <a:pt x="463" y="39"/>
                    </a:cubicBezTo>
                    <a:cubicBezTo>
                      <a:pt x="462" y="38"/>
                      <a:pt x="461" y="38"/>
                      <a:pt x="461" y="36"/>
                    </a:cubicBezTo>
                    <a:cubicBezTo>
                      <a:pt x="461" y="21"/>
                      <a:pt x="461" y="21"/>
                      <a:pt x="461" y="21"/>
                    </a:cubicBezTo>
                    <a:cubicBezTo>
                      <a:pt x="471" y="22"/>
                      <a:pt x="471" y="22"/>
                      <a:pt x="471" y="22"/>
                    </a:cubicBezTo>
                    <a:cubicBezTo>
                      <a:pt x="473" y="22"/>
                      <a:pt x="475" y="22"/>
                      <a:pt x="476" y="23"/>
                    </a:cubicBezTo>
                    <a:cubicBezTo>
                      <a:pt x="477" y="23"/>
                      <a:pt x="477" y="25"/>
                      <a:pt x="477" y="27"/>
                    </a:cubicBezTo>
                    <a:cubicBezTo>
                      <a:pt x="479" y="27"/>
                      <a:pt x="479" y="27"/>
                      <a:pt x="479" y="27"/>
                    </a:cubicBezTo>
                    <a:cubicBezTo>
                      <a:pt x="479" y="13"/>
                      <a:pt x="479" y="13"/>
                      <a:pt x="479" y="13"/>
                    </a:cubicBezTo>
                    <a:cubicBezTo>
                      <a:pt x="477" y="13"/>
                      <a:pt x="477" y="13"/>
                      <a:pt x="477" y="13"/>
                    </a:cubicBezTo>
                    <a:cubicBezTo>
                      <a:pt x="477" y="16"/>
                      <a:pt x="477" y="17"/>
                      <a:pt x="476" y="18"/>
                    </a:cubicBezTo>
                    <a:cubicBezTo>
                      <a:pt x="475" y="19"/>
                      <a:pt x="473" y="19"/>
                      <a:pt x="471" y="19"/>
                    </a:cubicBezTo>
                    <a:cubicBezTo>
                      <a:pt x="461" y="19"/>
                      <a:pt x="461" y="19"/>
                      <a:pt x="461" y="19"/>
                    </a:cubicBezTo>
                    <a:cubicBezTo>
                      <a:pt x="461" y="5"/>
                      <a:pt x="461" y="5"/>
                      <a:pt x="461" y="5"/>
                    </a:cubicBezTo>
                    <a:cubicBezTo>
                      <a:pt x="461" y="4"/>
                      <a:pt x="462" y="3"/>
                      <a:pt x="463" y="3"/>
                    </a:cubicBezTo>
                    <a:cubicBezTo>
                      <a:pt x="472" y="3"/>
                      <a:pt x="472" y="3"/>
                      <a:pt x="472" y="3"/>
                    </a:cubicBezTo>
                    <a:cubicBezTo>
                      <a:pt x="475" y="3"/>
                      <a:pt x="477" y="4"/>
                      <a:pt x="478" y="5"/>
                    </a:cubicBezTo>
                    <a:cubicBezTo>
                      <a:pt x="480" y="5"/>
                      <a:pt x="480" y="7"/>
                      <a:pt x="481" y="10"/>
                    </a:cubicBezTo>
                    <a:cubicBezTo>
                      <a:pt x="482" y="10"/>
                      <a:pt x="482" y="10"/>
                      <a:pt x="482" y="10"/>
                    </a:cubicBezTo>
                    <a:cubicBezTo>
                      <a:pt x="482" y="1"/>
                      <a:pt x="482" y="1"/>
                      <a:pt x="482" y="1"/>
                    </a:cubicBezTo>
                    <a:cubicBezTo>
                      <a:pt x="450" y="1"/>
                      <a:pt x="450" y="1"/>
                      <a:pt x="450" y="1"/>
                    </a:cubicBezTo>
                    <a:cubicBezTo>
                      <a:pt x="450" y="2"/>
                      <a:pt x="450" y="2"/>
                      <a:pt x="450" y="2"/>
                    </a:cubicBezTo>
                    <a:cubicBezTo>
                      <a:pt x="452" y="2"/>
                      <a:pt x="454" y="3"/>
                      <a:pt x="454" y="3"/>
                    </a:cubicBezTo>
                    <a:cubicBezTo>
                      <a:pt x="455" y="4"/>
                      <a:pt x="455" y="6"/>
                      <a:pt x="455" y="8"/>
                    </a:cubicBezTo>
                    <a:cubicBezTo>
                      <a:pt x="455" y="35"/>
                      <a:pt x="455" y="35"/>
                      <a:pt x="455" y="35"/>
                    </a:cubicBezTo>
                    <a:cubicBezTo>
                      <a:pt x="455" y="37"/>
                      <a:pt x="455" y="38"/>
                      <a:pt x="454" y="39"/>
                    </a:cubicBezTo>
                    <a:cubicBezTo>
                      <a:pt x="454" y="39"/>
                      <a:pt x="452" y="40"/>
                      <a:pt x="450" y="40"/>
                    </a:cubicBezTo>
                    <a:cubicBezTo>
                      <a:pt x="450" y="41"/>
                      <a:pt x="450" y="41"/>
                      <a:pt x="450" y="41"/>
                    </a:cubicBezTo>
                    <a:cubicBezTo>
                      <a:pt x="483" y="41"/>
                      <a:pt x="483" y="41"/>
                      <a:pt x="483" y="41"/>
                    </a:cubicBezTo>
                    <a:cubicBezTo>
                      <a:pt x="485" y="31"/>
                      <a:pt x="485" y="31"/>
                      <a:pt x="485" y="31"/>
                    </a:cubicBezTo>
                    <a:close/>
                    <a:moveTo>
                      <a:pt x="529" y="40"/>
                    </a:moveTo>
                    <a:cubicBezTo>
                      <a:pt x="527" y="40"/>
                      <a:pt x="525" y="39"/>
                      <a:pt x="524" y="37"/>
                    </a:cubicBezTo>
                    <a:cubicBezTo>
                      <a:pt x="511" y="22"/>
                      <a:pt x="511" y="22"/>
                      <a:pt x="511" y="22"/>
                    </a:cubicBezTo>
                    <a:cubicBezTo>
                      <a:pt x="519" y="21"/>
                      <a:pt x="522" y="17"/>
                      <a:pt x="522" y="12"/>
                    </a:cubicBezTo>
                    <a:cubicBezTo>
                      <a:pt x="522" y="5"/>
                      <a:pt x="517" y="1"/>
                      <a:pt x="507" y="1"/>
                    </a:cubicBezTo>
                    <a:cubicBezTo>
                      <a:pt x="490" y="1"/>
                      <a:pt x="490" y="1"/>
                      <a:pt x="490" y="1"/>
                    </a:cubicBezTo>
                    <a:cubicBezTo>
                      <a:pt x="490" y="2"/>
                      <a:pt x="490" y="2"/>
                      <a:pt x="490" y="2"/>
                    </a:cubicBezTo>
                    <a:cubicBezTo>
                      <a:pt x="493" y="2"/>
                      <a:pt x="494" y="3"/>
                      <a:pt x="494" y="3"/>
                    </a:cubicBezTo>
                    <a:cubicBezTo>
                      <a:pt x="495" y="4"/>
                      <a:pt x="495" y="5"/>
                      <a:pt x="495" y="8"/>
                    </a:cubicBezTo>
                    <a:cubicBezTo>
                      <a:pt x="495" y="34"/>
                      <a:pt x="495" y="34"/>
                      <a:pt x="495" y="34"/>
                    </a:cubicBezTo>
                    <a:cubicBezTo>
                      <a:pt x="495" y="37"/>
                      <a:pt x="495" y="38"/>
                      <a:pt x="494" y="39"/>
                    </a:cubicBezTo>
                    <a:cubicBezTo>
                      <a:pt x="494" y="39"/>
                      <a:pt x="493" y="40"/>
                      <a:pt x="490" y="40"/>
                    </a:cubicBezTo>
                    <a:cubicBezTo>
                      <a:pt x="490" y="41"/>
                      <a:pt x="490" y="41"/>
                      <a:pt x="490" y="41"/>
                    </a:cubicBezTo>
                    <a:cubicBezTo>
                      <a:pt x="507" y="41"/>
                      <a:pt x="507" y="41"/>
                      <a:pt x="507" y="41"/>
                    </a:cubicBezTo>
                    <a:cubicBezTo>
                      <a:pt x="507" y="40"/>
                      <a:pt x="507" y="40"/>
                      <a:pt x="507" y="40"/>
                    </a:cubicBezTo>
                    <a:cubicBezTo>
                      <a:pt x="505" y="40"/>
                      <a:pt x="503" y="39"/>
                      <a:pt x="502" y="39"/>
                    </a:cubicBezTo>
                    <a:cubicBezTo>
                      <a:pt x="502" y="38"/>
                      <a:pt x="502" y="37"/>
                      <a:pt x="502" y="35"/>
                    </a:cubicBezTo>
                    <a:cubicBezTo>
                      <a:pt x="502" y="23"/>
                      <a:pt x="502" y="23"/>
                      <a:pt x="502" y="23"/>
                    </a:cubicBezTo>
                    <a:cubicBezTo>
                      <a:pt x="505" y="23"/>
                      <a:pt x="505" y="23"/>
                      <a:pt x="505" y="23"/>
                    </a:cubicBezTo>
                    <a:cubicBezTo>
                      <a:pt x="519" y="41"/>
                      <a:pt x="519" y="41"/>
                      <a:pt x="519" y="41"/>
                    </a:cubicBezTo>
                    <a:cubicBezTo>
                      <a:pt x="529" y="41"/>
                      <a:pt x="529" y="41"/>
                      <a:pt x="529" y="41"/>
                    </a:cubicBezTo>
                    <a:cubicBezTo>
                      <a:pt x="529" y="40"/>
                      <a:pt x="529" y="40"/>
                      <a:pt x="529" y="40"/>
                    </a:cubicBezTo>
                    <a:close/>
                    <a:moveTo>
                      <a:pt x="502" y="5"/>
                    </a:moveTo>
                    <a:cubicBezTo>
                      <a:pt x="501" y="4"/>
                      <a:pt x="502" y="3"/>
                      <a:pt x="505" y="3"/>
                    </a:cubicBezTo>
                    <a:cubicBezTo>
                      <a:pt x="512" y="3"/>
                      <a:pt x="516" y="6"/>
                      <a:pt x="516" y="12"/>
                    </a:cubicBezTo>
                    <a:cubicBezTo>
                      <a:pt x="516" y="18"/>
                      <a:pt x="511" y="21"/>
                      <a:pt x="502" y="20"/>
                    </a:cubicBezTo>
                    <a:cubicBezTo>
                      <a:pt x="502" y="5"/>
                      <a:pt x="502" y="5"/>
                      <a:pt x="502" y="5"/>
                    </a:cubicBezTo>
                    <a:close/>
                    <a:moveTo>
                      <a:pt x="559" y="0"/>
                    </a:moveTo>
                    <a:cubicBezTo>
                      <a:pt x="558" y="0"/>
                      <a:pt x="558" y="0"/>
                      <a:pt x="558" y="0"/>
                    </a:cubicBezTo>
                    <a:cubicBezTo>
                      <a:pt x="558" y="2"/>
                      <a:pt x="557" y="2"/>
                      <a:pt x="556" y="2"/>
                    </a:cubicBezTo>
                    <a:cubicBezTo>
                      <a:pt x="556" y="2"/>
                      <a:pt x="555" y="2"/>
                      <a:pt x="554" y="2"/>
                    </a:cubicBezTo>
                    <a:cubicBezTo>
                      <a:pt x="551" y="1"/>
                      <a:pt x="549" y="0"/>
                      <a:pt x="548" y="0"/>
                    </a:cubicBezTo>
                    <a:cubicBezTo>
                      <a:pt x="541" y="1"/>
                      <a:pt x="537" y="4"/>
                      <a:pt x="537" y="10"/>
                    </a:cubicBezTo>
                    <a:cubicBezTo>
                      <a:pt x="536" y="15"/>
                      <a:pt x="540" y="19"/>
                      <a:pt x="546" y="23"/>
                    </a:cubicBezTo>
                    <a:cubicBezTo>
                      <a:pt x="550" y="25"/>
                      <a:pt x="553" y="27"/>
                      <a:pt x="554" y="28"/>
                    </a:cubicBezTo>
                    <a:cubicBezTo>
                      <a:pt x="556" y="29"/>
                      <a:pt x="556" y="31"/>
                      <a:pt x="556" y="33"/>
                    </a:cubicBezTo>
                    <a:cubicBezTo>
                      <a:pt x="556" y="37"/>
                      <a:pt x="553" y="40"/>
                      <a:pt x="549" y="40"/>
                    </a:cubicBezTo>
                    <a:cubicBezTo>
                      <a:pt x="543" y="40"/>
                      <a:pt x="539" y="36"/>
                      <a:pt x="536" y="29"/>
                    </a:cubicBezTo>
                    <a:cubicBezTo>
                      <a:pt x="535" y="29"/>
                      <a:pt x="535" y="29"/>
                      <a:pt x="535" y="29"/>
                    </a:cubicBezTo>
                    <a:cubicBezTo>
                      <a:pt x="537" y="41"/>
                      <a:pt x="537" y="41"/>
                      <a:pt x="537" y="41"/>
                    </a:cubicBezTo>
                    <a:cubicBezTo>
                      <a:pt x="538" y="41"/>
                      <a:pt x="538" y="41"/>
                      <a:pt x="538" y="41"/>
                    </a:cubicBezTo>
                    <a:cubicBezTo>
                      <a:pt x="538" y="41"/>
                      <a:pt x="539" y="40"/>
                      <a:pt x="540" y="40"/>
                    </a:cubicBezTo>
                    <a:cubicBezTo>
                      <a:pt x="540" y="40"/>
                      <a:pt x="541" y="40"/>
                      <a:pt x="543" y="41"/>
                    </a:cubicBezTo>
                    <a:cubicBezTo>
                      <a:pt x="545" y="41"/>
                      <a:pt x="548" y="42"/>
                      <a:pt x="549" y="42"/>
                    </a:cubicBezTo>
                    <a:cubicBezTo>
                      <a:pt x="557" y="41"/>
                      <a:pt x="561" y="38"/>
                      <a:pt x="562" y="31"/>
                    </a:cubicBezTo>
                    <a:cubicBezTo>
                      <a:pt x="561" y="25"/>
                      <a:pt x="557" y="20"/>
                      <a:pt x="551" y="18"/>
                    </a:cubicBezTo>
                    <a:cubicBezTo>
                      <a:pt x="546" y="15"/>
                      <a:pt x="543" y="12"/>
                      <a:pt x="542" y="8"/>
                    </a:cubicBezTo>
                    <a:cubicBezTo>
                      <a:pt x="542" y="5"/>
                      <a:pt x="544" y="3"/>
                      <a:pt x="548" y="3"/>
                    </a:cubicBezTo>
                    <a:cubicBezTo>
                      <a:pt x="554" y="3"/>
                      <a:pt x="558" y="6"/>
                      <a:pt x="559" y="13"/>
                    </a:cubicBezTo>
                    <a:cubicBezTo>
                      <a:pt x="561" y="13"/>
                      <a:pt x="561" y="13"/>
                      <a:pt x="561" y="13"/>
                    </a:cubicBezTo>
                    <a:cubicBezTo>
                      <a:pt x="559" y="0"/>
                      <a:pt x="559" y="0"/>
                      <a:pt x="559" y="0"/>
                    </a:cubicBezTo>
                    <a:close/>
                    <a:moveTo>
                      <a:pt x="570" y="41"/>
                    </a:moveTo>
                    <a:cubicBezTo>
                      <a:pt x="588" y="41"/>
                      <a:pt x="588" y="41"/>
                      <a:pt x="588" y="41"/>
                    </a:cubicBezTo>
                    <a:cubicBezTo>
                      <a:pt x="588" y="40"/>
                      <a:pt x="588" y="40"/>
                      <a:pt x="588" y="40"/>
                    </a:cubicBezTo>
                    <a:cubicBezTo>
                      <a:pt x="586" y="40"/>
                      <a:pt x="584" y="40"/>
                      <a:pt x="583" y="39"/>
                    </a:cubicBezTo>
                    <a:cubicBezTo>
                      <a:pt x="583" y="38"/>
                      <a:pt x="582" y="37"/>
                      <a:pt x="582" y="35"/>
                    </a:cubicBezTo>
                    <a:cubicBezTo>
                      <a:pt x="582" y="8"/>
                      <a:pt x="582" y="8"/>
                      <a:pt x="582" y="8"/>
                    </a:cubicBezTo>
                    <a:cubicBezTo>
                      <a:pt x="582" y="5"/>
                      <a:pt x="583" y="4"/>
                      <a:pt x="583" y="3"/>
                    </a:cubicBezTo>
                    <a:cubicBezTo>
                      <a:pt x="584" y="3"/>
                      <a:pt x="586" y="2"/>
                      <a:pt x="588" y="2"/>
                    </a:cubicBezTo>
                    <a:cubicBezTo>
                      <a:pt x="588" y="1"/>
                      <a:pt x="588" y="1"/>
                      <a:pt x="588" y="1"/>
                    </a:cubicBezTo>
                    <a:cubicBezTo>
                      <a:pt x="570" y="1"/>
                      <a:pt x="570" y="1"/>
                      <a:pt x="570" y="1"/>
                    </a:cubicBezTo>
                    <a:cubicBezTo>
                      <a:pt x="570" y="2"/>
                      <a:pt x="570" y="2"/>
                      <a:pt x="570" y="2"/>
                    </a:cubicBezTo>
                    <a:cubicBezTo>
                      <a:pt x="573" y="2"/>
                      <a:pt x="574" y="3"/>
                      <a:pt x="575" y="3"/>
                    </a:cubicBezTo>
                    <a:cubicBezTo>
                      <a:pt x="576" y="4"/>
                      <a:pt x="576" y="5"/>
                      <a:pt x="576" y="8"/>
                    </a:cubicBezTo>
                    <a:cubicBezTo>
                      <a:pt x="576" y="35"/>
                      <a:pt x="576" y="35"/>
                      <a:pt x="576" y="35"/>
                    </a:cubicBezTo>
                    <a:cubicBezTo>
                      <a:pt x="576" y="37"/>
                      <a:pt x="576" y="38"/>
                      <a:pt x="575" y="39"/>
                    </a:cubicBezTo>
                    <a:cubicBezTo>
                      <a:pt x="574" y="40"/>
                      <a:pt x="573" y="40"/>
                      <a:pt x="570" y="40"/>
                    </a:cubicBezTo>
                    <a:cubicBezTo>
                      <a:pt x="570" y="41"/>
                      <a:pt x="570" y="41"/>
                      <a:pt x="570" y="41"/>
                    </a:cubicBezTo>
                    <a:close/>
                    <a:moveTo>
                      <a:pt x="620" y="40"/>
                    </a:moveTo>
                    <a:cubicBezTo>
                      <a:pt x="617" y="40"/>
                      <a:pt x="615" y="39"/>
                      <a:pt x="615" y="39"/>
                    </a:cubicBezTo>
                    <a:cubicBezTo>
                      <a:pt x="614" y="38"/>
                      <a:pt x="614" y="37"/>
                      <a:pt x="614" y="35"/>
                    </a:cubicBezTo>
                    <a:cubicBezTo>
                      <a:pt x="614" y="4"/>
                      <a:pt x="614" y="4"/>
                      <a:pt x="614" y="4"/>
                    </a:cubicBezTo>
                    <a:cubicBezTo>
                      <a:pt x="617" y="4"/>
                      <a:pt x="617" y="4"/>
                      <a:pt x="617" y="4"/>
                    </a:cubicBezTo>
                    <a:cubicBezTo>
                      <a:pt x="621" y="4"/>
                      <a:pt x="623" y="4"/>
                      <a:pt x="624" y="5"/>
                    </a:cubicBezTo>
                    <a:cubicBezTo>
                      <a:pt x="625" y="6"/>
                      <a:pt x="626" y="8"/>
                      <a:pt x="627" y="11"/>
                    </a:cubicBezTo>
                    <a:cubicBezTo>
                      <a:pt x="628" y="11"/>
                      <a:pt x="628" y="11"/>
                      <a:pt x="628" y="11"/>
                    </a:cubicBezTo>
                    <a:cubicBezTo>
                      <a:pt x="628" y="1"/>
                      <a:pt x="628" y="1"/>
                      <a:pt x="628" y="1"/>
                    </a:cubicBezTo>
                    <a:cubicBezTo>
                      <a:pt x="594" y="1"/>
                      <a:pt x="594" y="1"/>
                      <a:pt x="594" y="1"/>
                    </a:cubicBezTo>
                    <a:cubicBezTo>
                      <a:pt x="593" y="11"/>
                      <a:pt x="593" y="11"/>
                      <a:pt x="593" y="11"/>
                    </a:cubicBezTo>
                    <a:cubicBezTo>
                      <a:pt x="595" y="11"/>
                      <a:pt x="595" y="11"/>
                      <a:pt x="595" y="11"/>
                    </a:cubicBezTo>
                    <a:cubicBezTo>
                      <a:pt x="595" y="8"/>
                      <a:pt x="596" y="6"/>
                      <a:pt x="597" y="5"/>
                    </a:cubicBezTo>
                    <a:cubicBezTo>
                      <a:pt x="599" y="4"/>
                      <a:pt x="601" y="4"/>
                      <a:pt x="604" y="4"/>
                    </a:cubicBezTo>
                    <a:cubicBezTo>
                      <a:pt x="608" y="4"/>
                      <a:pt x="608" y="4"/>
                      <a:pt x="608" y="4"/>
                    </a:cubicBezTo>
                    <a:cubicBezTo>
                      <a:pt x="608" y="34"/>
                      <a:pt x="608" y="34"/>
                      <a:pt x="608" y="34"/>
                    </a:cubicBezTo>
                    <a:cubicBezTo>
                      <a:pt x="608" y="37"/>
                      <a:pt x="607" y="38"/>
                      <a:pt x="607" y="39"/>
                    </a:cubicBezTo>
                    <a:cubicBezTo>
                      <a:pt x="606" y="39"/>
                      <a:pt x="604" y="40"/>
                      <a:pt x="602" y="40"/>
                    </a:cubicBezTo>
                    <a:cubicBezTo>
                      <a:pt x="602" y="41"/>
                      <a:pt x="602" y="41"/>
                      <a:pt x="602" y="41"/>
                    </a:cubicBezTo>
                    <a:cubicBezTo>
                      <a:pt x="620" y="41"/>
                      <a:pt x="620" y="41"/>
                      <a:pt x="620" y="41"/>
                    </a:cubicBezTo>
                    <a:cubicBezTo>
                      <a:pt x="620" y="40"/>
                      <a:pt x="620" y="40"/>
                      <a:pt x="620" y="40"/>
                    </a:cubicBezTo>
                    <a:close/>
                    <a:moveTo>
                      <a:pt x="675" y="1"/>
                    </a:moveTo>
                    <a:cubicBezTo>
                      <a:pt x="661" y="1"/>
                      <a:pt x="661" y="1"/>
                      <a:pt x="661" y="1"/>
                    </a:cubicBezTo>
                    <a:cubicBezTo>
                      <a:pt x="661" y="2"/>
                      <a:pt x="661" y="2"/>
                      <a:pt x="661" y="2"/>
                    </a:cubicBezTo>
                    <a:cubicBezTo>
                      <a:pt x="664" y="2"/>
                      <a:pt x="666" y="3"/>
                      <a:pt x="666" y="4"/>
                    </a:cubicBezTo>
                    <a:cubicBezTo>
                      <a:pt x="666" y="5"/>
                      <a:pt x="665" y="6"/>
                      <a:pt x="665" y="6"/>
                    </a:cubicBezTo>
                    <a:cubicBezTo>
                      <a:pt x="656" y="20"/>
                      <a:pt x="656" y="20"/>
                      <a:pt x="656" y="20"/>
                    </a:cubicBezTo>
                    <a:cubicBezTo>
                      <a:pt x="647" y="7"/>
                      <a:pt x="647" y="7"/>
                      <a:pt x="647" y="7"/>
                    </a:cubicBezTo>
                    <a:cubicBezTo>
                      <a:pt x="646" y="6"/>
                      <a:pt x="646" y="5"/>
                      <a:pt x="646" y="4"/>
                    </a:cubicBezTo>
                    <a:cubicBezTo>
                      <a:pt x="646" y="3"/>
                      <a:pt x="647" y="2"/>
                      <a:pt x="650" y="2"/>
                    </a:cubicBezTo>
                    <a:cubicBezTo>
                      <a:pt x="650" y="2"/>
                      <a:pt x="650" y="2"/>
                      <a:pt x="650" y="2"/>
                    </a:cubicBezTo>
                    <a:cubicBezTo>
                      <a:pt x="650" y="1"/>
                      <a:pt x="650" y="1"/>
                      <a:pt x="650" y="1"/>
                    </a:cubicBezTo>
                    <a:cubicBezTo>
                      <a:pt x="634" y="1"/>
                      <a:pt x="634" y="1"/>
                      <a:pt x="634" y="1"/>
                    </a:cubicBezTo>
                    <a:cubicBezTo>
                      <a:pt x="634" y="2"/>
                      <a:pt x="634" y="2"/>
                      <a:pt x="634" y="2"/>
                    </a:cubicBezTo>
                    <a:cubicBezTo>
                      <a:pt x="635" y="2"/>
                      <a:pt x="636" y="3"/>
                      <a:pt x="637" y="4"/>
                    </a:cubicBezTo>
                    <a:cubicBezTo>
                      <a:pt x="638" y="5"/>
                      <a:pt x="640" y="8"/>
                      <a:pt x="643" y="12"/>
                    </a:cubicBezTo>
                    <a:cubicBezTo>
                      <a:pt x="651" y="23"/>
                      <a:pt x="651" y="23"/>
                      <a:pt x="651" y="23"/>
                    </a:cubicBezTo>
                    <a:cubicBezTo>
                      <a:pt x="651" y="34"/>
                      <a:pt x="651" y="34"/>
                      <a:pt x="651" y="34"/>
                    </a:cubicBezTo>
                    <a:cubicBezTo>
                      <a:pt x="651" y="37"/>
                      <a:pt x="651" y="38"/>
                      <a:pt x="650" y="39"/>
                    </a:cubicBezTo>
                    <a:cubicBezTo>
                      <a:pt x="650" y="40"/>
                      <a:pt x="648" y="40"/>
                      <a:pt x="645" y="40"/>
                    </a:cubicBezTo>
                    <a:cubicBezTo>
                      <a:pt x="645" y="41"/>
                      <a:pt x="645" y="41"/>
                      <a:pt x="645" y="41"/>
                    </a:cubicBezTo>
                    <a:cubicBezTo>
                      <a:pt x="664" y="41"/>
                      <a:pt x="664" y="41"/>
                      <a:pt x="664" y="41"/>
                    </a:cubicBezTo>
                    <a:cubicBezTo>
                      <a:pt x="664" y="40"/>
                      <a:pt x="664" y="40"/>
                      <a:pt x="664" y="40"/>
                    </a:cubicBezTo>
                    <a:cubicBezTo>
                      <a:pt x="661" y="40"/>
                      <a:pt x="659" y="40"/>
                      <a:pt x="659" y="39"/>
                    </a:cubicBezTo>
                    <a:cubicBezTo>
                      <a:pt x="658" y="38"/>
                      <a:pt x="657" y="37"/>
                      <a:pt x="657" y="35"/>
                    </a:cubicBezTo>
                    <a:cubicBezTo>
                      <a:pt x="657" y="23"/>
                      <a:pt x="657" y="23"/>
                      <a:pt x="657" y="23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69" y="4"/>
                      <a:pt x="672" y="2"/>
                      <a:pt x="675" y="2"/>
                    </a:cubicBezTo>
                    <a:cubicBezTo>
                      <a:pt x="675" y="1"/>
                      <a:pt x="675" y="1"/>
                      <a:pt x="67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3763962" y="0"/>
              <a:ext cx="1069105" cy="1067923"/>
              <a:chOff x="3851276" y="1292225"/>
              <a:chExt cx="1435100" cy="1433513"/>
            </a:xfrm>
            <a:grpFill/>
          </p:grpSpPr>
          <p:sp>
            <p:nvSpPr>
              <p:cNvPr id="10" name="Freeform 15"/>
              <p:cNvSpPr>
                <a:spLocks noEditPoints="1"/>
              </p:cNvSpPr>
              <p:nvPr/>
            </p:nvSpPr>
            <p:spPr bwMode="auto">
              <a:xfrm>
                <a:off x="3956051" y="1852613"/>
                <a:ext cx="1228725" cy="158750"/>
              </a:xfrm>
              <a:custGeom>
                <a:avLst/>
                <a:gdLst>
                  <a:gd name="T0" fmla="*/ 50 w 774"/>
                  <a:gd name="T1" fmla="*/ 0 h 100"/>
                  <a:gd name="T2" fmla="*/ 59 w 774"/>
                  <a:gd name="T3" fmla="*/ 26 h 100"/>
                  <a:gd name="T4" fmla="*/ 83 w 774"/>
                  <a:gd name="T5" fmla="*/ 14 h 100"/>
                  <a:gd name="T6" fmla="*/ 74 w 774"/>
                  <a:gd name="T7" fmla="*/ 40 h 100"/>
                  <a:gd name="T8" fmla="*/ 97 w 774"/>
                  <a:gd name="T9" fmla="*/ 50 h 100"/>
                  <a:gd name="T10" fmla="*/ 74 w 774"/>
                  <a:gd name="T11" fmla="*/ 59 h 100"/>
                  <a:gd name="T12" fmla="*/ 83 w 774"/>
                  <a:gd name="T13" fmla="*/ 85 h 100"/>
                  <a:gd name="T14" fmla="*/ 59 w 774"/>
                  <a:gd name="T15" fmla="*/ 74 h 100"/>
                  <a:gd name="T16" fmla="*/ 50 w 774"/>
                  <a:gd name="T17" fmla="*/ 100 h 100"/>
                  <a:gd name="T18" fmla="*/ 40 w 774"/>
                  <a:gd name="T19" fmla="*/ 74 h 100"/>
                  <a:gd name="T20" fmla="*/ 14 w 774"/>
                  <a:gd name="T21" fmla="*/ 85 h 100"/>
                  <a:gd name="T22" fmla="*/ 26 w 774"/>
                  <a:gd name="T23" fmla="*/ 59 h 100"/>
                  <a:gd name="T24" fmla="*/ 0 w 774"/>
                  <a:gd name="T25" fmla="*/ 50 h 100"/>
                  <a:gd name="T26" fmla="*/ 26 w 774"/>
                  <a:gd name="T27" fmla="*/ 40 h 100"/>
                  <a:gd name="T28" fmla="*/ 14 w 774"/>
                  <a:gd name="T29" fmla="*/ 14 h 100"/>
                  <a:gd name="T30" fmla="*/ 40 w 774"/>
                  <a:gd name="T31" fmla="*/ 26 h 100"/>
                  <a:gd name="T32" fmla="*/ 50 w 774"/>
                  <a:gd name="T33" fmla="*/ 0 h 100"/>
                  <a:gd name="T34" fmla="*/ 50 w 774"/>
                  <a:gd name="T35" fmla="*/ 0 h 100"/>
                  <a:gd name="T36" fmla="*/ 724 w 774"/>
                  <a:gd name="T37" fmla="*/ 0 h 100"/>
                  <a:gd name="T38" fmla="*/ 733 w 774"/>
                  <a:gd name="T39" fmla="*/ 26 h 100"/>
                  <a:gd name="T40" fmla="*/ 757 w 774"/>
                  <a:gd name="T41" fmla="*/ 14 h 100"/>
                  <a:gd name="T42" fmla="*/ 748 w 774"/>
                  <a:gd name="T43" fmla="*/ 40 h 100"/>
                  <a:gd name="T44" fmla="*/ 774 w 774"/>
                  <a:gd name="T45" fmla="*/ 50 h 100"/>
                  <a:gd name="T46" fmla="*/ 748 w 774"/>
                  <a:gd name="T47" fmla="*/ 59 h 100"/>
                  <a:gd name="T48" fmla="*/ 757 w 774"/>
                  <a:gd name="T49" fmla="*/ 85 h 100"/>
                  <a:gd name="T50" fmla="*/ 733 w 774"/>
                  <a:gd name="T51" fmla="*/ 74 h 100"/>
                  <a:gd name="T52" fmla="*/ 724 w 774"/>
                  <a:gd name="T53" fmla="*/ 100 h 100"/>
                  <a:gd name="T54" fmla="*/ 714 w 774"/>
                  <a:gd name="T55" fmla="*/ 74 h 100"/>
                  <a:gd name="T56" fmla="*/ 688 w 774"/>
                  <a:gd name="T57" fmla="*/ 85 h 100"/>
                  <a:gd name="T58" fmla="*/ 700 w 774"/>
                  <a:gd name="T59" fmla="*/ 59 h 100"/>
                  <a:gd name="T60" fmla="*/ 674 w 774"/>
                  <a:gd name="T61" fmla="*/ 50 h 100"/>
                  <a:gd name="T62" fmla="*/ 700 w 774"/>
                  <a:gd name="T63" fmla="*/ 40 h 100"/>
                  <a:gd name="T64" fmla="*/ 688 w 774"/>
                  <a:gd name="T65" fmla="*/ 14 h 100"/>
                  <a:gd name="T66" fmla="*/ 714 w 774"/>
                  <a:gd name="T67" fmla="*/ 26 h 100"/>
                  <a:gd name="T68" fmla="*/ 724 w 774"/>
                  <a:gd name="T69" fmla="*/ 0 h 100"/>
                  <a:gd name="T70" fmla="*/ 724 w 774"/>
                  <a:gd name="T7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74" h="100">
                    <a:moveTo>
                      <a:pt x="50" y="0"/>
                    </a:moveTo>
                    <a:lnTo>
                      <a:pt x="59" y="26"/>
                    </a:lnTo>
                    <a:lnTo>
                      <a:pt x="83" y="14"/>
                    </a:lnTo>
                    <a:lnTo>
                      <a:pt x="74" y="40"/>
                    </a:lnTo>
                    <a:lnTo>
                      <a:pt x="97" y="50"/>
                    </a:lnTo>
                    <a:lnTo>
                      <a:pt x="74" y="59"/>
                    </a:lnTo>
                    <a:lnTo>
                      <a:pt x="83" y="85"/>
                    </a:lnTo>
                    <a:lnTo>
                      <a:pt x="59" y="74"/>
                    </a:lnTo>
                    <a:lnTo>
                      <a:pt x="50" y="100"/>
                    </a:lnTo>
                    <a:lnTo>
                      <a:pt x="40" y="74"/>
                    </a:lnTo>
                    <a:lnTo>
                      <a:pt x="14" y="85"/>
                    </a:lnTo>
                    <a:lnTo>
                      <a:pt x="26" y="59"/>
                    </a:lnTo>
                    <a:lnTo>
                      <a:pt x="0" y="50"/>
                    </a:lnTo>
                    <a:lnTo>
                      <a:pt x="26" y="40"/>
                    </a:lnTo>
                    <a:lnTo>
                      <a:pt x="14" y="14"/>
                    </a:lnTo>
                    <a:lnTo>
                      <a:pt x="40" y="26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  <a:moveTo>
                      <a:pt x="724" y="0"/>
                    </a:moveTo>
                    <a:lnTo>
                      <a:pt x="733" y="26"/>
                    </a:lnTo>
                    <a:lnTo>
                      <a:pt x="757" y="14"/>
                    </a:lnTo>
                    <a:lnTo>
                      <a:pt x="748" y="40"/>
                    </a:lnTo>
                    <a:lnTo>
                      <a:pt x="774" y="50"/>
                    </a:lnTo>
                    <a:lnTo>
                      <a:pt x="748" y="59"/>
                    </a:lnTo>
                    <a:lnTo>
                      <a:pt x="757" y="85"/>
                    </a:lnTo>
                    <a:lnTo>
                      <a:pt x="733" y="74"/>
                    </a:lnTo>
                    <a:lnTo>
                      <a:pt x="724" y="100"/>
                    </a:lnTo>
                    <a:lnTo>
                      <a:pt x="714" y="74"/>
                    </a:lnTo>
                    <a:lnTo>
                      <a:pt x="688" y="85"/>
                    </a:lnTo>
                    <a:lnTo>
                      <a:pt x="700" y="59"/>
                    </a:lnTo>
                    <a:lnTo>
                      <a:pt x="674" y="50"/>
                    </a:lnTo>
                    <a:lnTo>
                      <a:pt x="700" y="40"/>
                    </a:lnTo>
                    <a:lnTo>
                      <a:pt x="688" y="14"/>
                    </a:lnTo>
                    <a:lnTo>
                      <a:pt x="714" y="26"/>
                    </a:lnTo>
                    <a:lnTo>
                      <a:pt x="724" y="0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" name="Freeform 16"/>
              <p:cNvSpPr>
                <a:spLocks noEditPoints="1"/>
              </p:cNvSpPr>
              <p:nvPr/>
            </p:nvSpPr>
            <p:spPr bwMode="auto">
              <a:xfrm>
                <a:off x="4035426" y="1404938"/>
                <a:ext cx="1058863" cy="390525"/>
              </a:xfrm>
              <a:custGeom>
                <a:avLst/>
                <a:gdLst>
                  <a:gd name="T0" fmla="*/ 250 w 281"/>
                  <a:gd name="T1" fmla="*/ 60 h 104"/>
                  <a:gd name="T2" fmla="*/ 241 w 281"/>
                  <a:gd name="T3" fmla="*/ 65 h 104"/>
                  <a:gd name="T4" fmla="*/ 277 w 281"/>
                  <a:gd name="T5" fmla="*/ 69 h 104"/>
                  <a:gd name="T6" fmla="*/ 171 w 281"/>
                  <a:gd name="T7" fmla="*/ 16 h 104"/>
                  <a:gd name="T8" fmla="*/ 186 w 281"/>
                  <a:gd name="T9" fmla="*/ 6 h 104"/>
                  <a:gd name="T10" fmla="*/ 172 w 281"/>
                  <a:gd name="T11" fmla="*/ 5 h 104"/>
                  <a:gd name="T12" fmla="*/ 168 w 281"/>
                  <a:gd name="T13" fmla="*/ 28 h 104"/>
                  <a:gd name="T14" fmla="*/ 178 w 281"/>
                  <a:gd name="T15" fmla="*/ 11 h 104"/>
                  <a:gd name="T16" fmla="*/ 182 w 281"/>
                  <a:gd name="T17" fmla="*/ 7 h 104"/>
                  <a:gd name="T18" fmla="*/ 193 w 281"/>
                  <a:gd name="T19" fmla="*/ 43 h 104"/>
                  <a:gd name="T20" fmla="*/ 197 w 281"/>
                  <a:gd name="T21" fmla="*/ 44 h 104"/>
                  <a:gd name="T22" fmla="*/ 192 w 281"/>
                  <a:gd name="T23" fmla="*/ 4 h 104"/>
                  <a:gd name="T24" fmla="*/ 191 w 281"/>
                  <a:gd name="T25" fmla="*/ 19 h 104"/>
                  <a:gd name="T26" fmla="*/ 199 w 281"/>
                  <a:gd name="T27" fmla="*/ 14 h 104"/>
                  <a:gd name="T28" fmla="*/ 202 w 281"/>
                  <a:gd name="T29" fmla="*/ 12 h 104"/>
                  <a:gd name="T30" fmla="*/ 121 w 281"/>
                  <a:gd name="T31" fmla="*/ 38 h 104"/>
                  <a:gd name="T32" fmla="*/ 104 w 281"/>
                  <a:gd name="T33" fmla="*/ 17 h 104"/>
                  <a:gd name="T34" fmla="*/ 86 w 281"/>
                  <a:gd name="T35" fmla="*/ 9 h 104"/>
                  <a:gd name="T36" fmla="*/ 76 w 281"/>
                  <a:gd name="T37" fmla="*/ 30 h 104"/>
                  <a:gd name="T38" fmla="*/ 79 w 281"/>
                  <a:gd name="T39" fmla="*/ 52 h 104"/>
                  <a:gd name="T40" fmla="*/ 12 w 281"/>
                  <a:gd name="T41" fmla="*/ 67 h 104"/>
                  <a:gd name="T42" fmla="*/ 9 w 281"/>
                  <a:gd name="T43" fmla="*/ 62 h 104"/>
                  <a:gd name="T44" fmla="*/ 5 w 281"/>
                  <a:gd name="T45" fmla="*/ 70 h 104"/>
                  <a:gd name="T46" fmla="*/ 17 w 281"/>
                  <a:gd name="T47" fmla="*/ 72 h 104"/>
                  <a:gd name="T48" fmla="*/ 16 w 281"/>
                  <a:gd name="T49" fmla="*/ 68 h 104"/>
                  <a:gd name="T50" fmla="*/ 12 w 281"/>
                  <a:gd name="T51" fmla="*/ 73 h 104"/>
                  <a:gd name="T52" fmla="*/ 17 w 281"/>
                  <a:gd name="T53" fmla="*/ 73 h 104"/>
                  <a:gd name="T54" fmla="*/ 29 w 281"/>
                  <a:gd name="T55" fmla="*/ 62 h 104"/>
                  <a:gd name="T56" fmla="*/ 25 w 281"/>
                  <a:gd name="T57" fmla="*/ 63 h 104"/>
                  <a:gd name="T58" fmla="*/ 12 w 281"/>
                  <a:gd name="T59" fmla="*/ 59 h 104"/>
                  <a:gd name="T60" fmla="*/ 14 w 281"/>
                  <a:gd name="T61" fmla="*/ 65 h 104"/>
                  <a:gd name="T62" fmla="*/ 19 w 281"/>
                  <a:gd name="T63" fmla="*/ 67 h 104"/>
                  <a:gd name="T64" fmla="*/ 14 w 281"/>
                  <a:gd name="T65" fmla="*/ 76 h 104"/>
                  <a:gd name="T66" fmla="*/ 9 w 281"/>
                  <a:gd name="T67" fmla="*/ 73 h 104"/>
                  <a:gd name="T68" fmla="*/ 4 w 281"/>
                  <a:gd name="T69" fmla="*/ 71 h 104"/>
                  <a:gd name="T70" fmla="*/ 2 w 281"/>
                  <a:gd name="T71" fmla="*/ 79 h 104"/>
                  <a:gd name="T72" fmla="*/ 11 w 281"/>
                  <a:gd name="T73" fmla="*/ 88 h 104"/>
                  <a:gd name="T74" fmla="*/ 17 w 281"/>
                  <a:gd name="T75" fmla="*/ 91 h 104"/>
                  <a:gd name="T76" fmla="*/ 37 w 281"/>
                  <a:gd name="T77" fmla="*/ 67 h 104"/>
                  <a:gd name="T78" fmla="*/ 24 w 281"/>
                  <a:gd name="T79" fmla="*/ 72 h 104"/>
                  <a:gd name="T80" fmla="*/ 27 w 281"/>
                  <a:gd name="T81" fmla="*/ 74 h 104"/>
                  <a:gd name="T82" fmla="*/ 26 w 281"/>
                  <a:gd name="T83" fmla="*/ 97 h 104"/>
                  <a:gd name="T84" fmla="*/ 38 w 281"/>
                  <a:gd name="T85" fmla="*/ 92 h 104"/>
                  <a:gd name="T86" fmla="*/ 252 w 281"/>
                  <a:gd name="T87" fmla="*/ 73 h 104"/>
                  <a:gd name="T88" fmla="*/ 270 w 281"/>
                  <a:gd name="T89" fmla="*/ 77 h 104"/>
                  <a:gd name="T90" fmla="*/ 266 w 281"/>
                  <a:gd name="T91" fmla="*/ 67 h 104"/>
                  <a:gd name="T92" fmla="*/ 275 w 281"/>
                  <a:gd name="T93" fmla="*/ 70 h 104"/>
                  <a:gd name="T94" fmla="*/ 263 w 281"/>
                  <a:gd name="T95" fmla="*/ 65 h 104"/>
                  <a:gd name="T96" fmla="*/ 255 w 281"/>
                  <a:gd name="T97" fmla="*/ 68 h 104"/>
                  <a:gd name="T98" fmla="*/ 253 w 281"/>
                  <a:gd name="T99" fmla="*/ 72 h 104"/>
                  <a:gd name="T100" fmla="*/ 256 w 281"/>
                  <a:gd name="T101" fmla="*/ 70 h 104"/>
                  <a:gd name="T102" fmla="*/ 259 w 281"/>
                  <a:gd name="T103" fmla="*/ 68 h 104"/>
                  <a:gd name="T104" fmla="*/ 260 w 281"/>
                  <a:gd name="T105" fmla="*/ 80 h 104"/>
                  <a:gd name="T106" fmla="*/ 245 w 281"/>
                  <a:gd name="T107" fmla="*/ 87 h 104"/>
                  <a:gd name="T108" fmla="*/ 248 w 281"/>
                  <a:gd name="T109" fmla="*/ 87 h 104"/>
                  <a:gd name="T110" fmla="*/ 251 w 281"/>
                  <a:gd name="T111" fmla="*/ 77 h 104"/>
                  <a:gd name="T112" fmla="*/ 234 w 281"/>
                  <a:gd name="T113" fmla="*/ 72 h 104"/>
                  <a:gd name="T114" fmla="*/ 253 w 281"/>
                  <a:gd name="T115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1" h="104">
                    <a:moveTo>
                      <a:pt x="265" y="55"/>
                    </a:moveTo>
                    <a:cubicBezTo>
                      <a:pt x="265" y="54"/>
                      <a:pt x="265" y="53"/>
                      <a:pt x="265" y="52"/>
                    </a:cubicBezTo>
                    <a:cubicBezTo>
                      <a:pt x="265" y="51"/>
                      <a:pt x="264" y="51"/>
                      <a:pt x="264" y="51"/>
                    </a:cubicBezTo>
                    <a:cubicBezTo>
                      <a:pt x="264" y="50"/>
                      <a:pt x="263" y="51"/>
                      <a:pt x="263" y="51"/>
                    </a:cubicBezTo>
                    <a:cubicBezTo>
                      <a:pt x="263" y="51"/>
                      <a:pt x="263" y="52"/>
                      <a:pt x="262" y="52"/>
                    </a:cubicBezTo>
                    <a:cubicBezTo>
                      <a:pt x="262" y="53"/>
                      <a:pt x="262" y="53"/>
                      <a:pt x="261" y="54"/>
                    </a:cubicBezTo>
                    <a:cubicBezTo>
                      <a:pt x="260" y="54"/>
                      <a:pt x="259" y="55"/>
                      <a:pt x="258" y="56"/>
                    </a:cubicBezTo>
                    <a:cubicBezTo>
                      <a:pt x="255" y="57"/>
                      <a:pt x="253" y="59"/>
                      <a:pt x="250" y="60"/>
                    </a:cubicBezTo>
                    <a:cubicBezTo>
                      <a:pt x="248" y="61"/>
                      <a:pt x="245" y="62"/>
                      <a:pt x="243" y="62"/>
                    </a:cubicBezTo>
                    <a:cubicBezTo>
                      <a:pt x="240" y="63"/>
                      <a:pt x="237" y="64"/>
                      <a:pt x="234" y="64"/>
                    </a:cubicBezTo>
                    <a:cubicBezTo>
                      <a:pt x="233" y="64"/>
                      <a:pt x="231" y="64"/>
                      <a:pt x="229" y="64"/>
                    </a:cubicBezTo>
                    <a:cubicBezTo>
                      <a:pt x="229" y="64"/>
                      <a:pt x="229" y="64"/>
                      <a:pt x="229" y="64"/>
                    </a:cubicBezTo>
                    <a:cubicBezTo>
                      <a:pt x="228" y="65"/>
                      <a:pt x="228" y="65"/>
                      <a:pt x="228" y="65"/>
                    </a:cubicBezTo>
                    <a:cubicBezTo>
                      <a:pt x="229" y="65"/>
                      <a:pt x="229" y="65"/>
                      <a:pt x="230" y="66"/>
                    </a:cubicBezTo>
                    <a:cubicBezTo>
                      <a:pt x="231" y="66"/>
                      <a:pt x="232" y="66"/>
                      <a:pt x="232" y="66"/>
                    </a:cubicBezTo>
                    <a:cubicBezTo>
                      <a:pt x="235" y="66"/>
                      <a:pt x="238" y="66"/>
                      <a:pt x="241" y="65"/>
                    </a:cubicBezTo>
                    <a:cubicBezTo>
                      <a:pt x="244" y="65"/>
                      <a:pt x="247" y="64"/>
                      <a:pt x="249" y="63"/>
                    </a:cubicBezTo>
                    <a:cubicBezTo>
                      <a:pt x="253" y="62"/>
                      <a:pt x="256" y="60"/>
                      <a:pt x="258" y="59"/>
                    </a:cubicBezTo>
                    <a:cubicBezTo>
                      <a:pt x="260" y="58"/>
                      <a:pt x="261" y="57"/>
                      <a:pt x="262" y="57"/>
                    </a:cubicBezTo>
                    <a:cubicBezTo>
                      <a:pt x="262" y="57"/>
                      <a:pt x="263" y="56"/>
                      <a:pt x="264" y="56"/>
                    </a:cubicBezTo>
                    <a:cubicBezTo>
                      <a:pt x="264" y="56"/>
                      <a:pt x="264" y="56"/>
                      <a:pt x="264" y="56"/>
                    </a:cubicBezTo>
                    <a:cubicBezTo>
                      <a:pt x="264" y="56"/>
                      <a:pt x="264" y="56"/>
                      <a:pt x="264" y="57"/>
                    </a:cubicBezTo>
                    <a:cubicBezTo>
                      <a:pt x="265" y="58"/>
                      <a:pt x="265" y="58"/>
                      <a:pt x="266" y="59"/>
                    </a:cubicBezTo>
                    <a:cubicBezTo>
                      <a:pt x="270" y="62"/>
                      <a:pt x="273" y="66"/>
                      <a:pt x="277" y="69"/>
                    </a:cubicBezTo>
                    <a:cubicBezTo>
                      <a:pt x="279" y="70"/>
                      <a:pt x="280" y="71"/>
                      <a:pt x="280" y="71"/>
                    </a:cubicBezTo>
                    <a:cubicBezTo>
                      <a:pt x="280" y="71"/>
                      <a:pt x="281" y="71"/>
                      <a:pt x="281" y="71"/>
                    </a:cubicBezTo>
                    <a:cubicBezTo>
                      <a:pt x="281" y="71"/>
                      <a:pt x="281" y="70"/>
                      <a:pt x="281" y="69"/>
                    </a:cubicBezTo>
                    <a:cubicBezTo>
                      <a:pt x="280" y="68"/>
                      <a:pt x="280" y="67"/>
                      <a:pt x="279" y="67"/>
                    </a:cubicBezTo>
                    <a:cubicBezTo>
                      <a:pt x="277" y="65"/>
                      <a:pt x="274" y="64"/>
                      <a:pt x="272" y="62"/>
                    </a:cubicBezTo>
                    <a:cubicBezTo>
                      <a:pt x="270" y="60"/>
                      <a:pt x="267" y="57"/>
                      <a:pt x="265" y="55"/>
                    </a:cubicBezTo>
                    <a:cubicBezTo>
                      <a:pt x="265" y="55"/>
                      <a:pt x="265" y="55"/>
                      <a:pt x="265" y="55"/>
                    </a:cubicBezTo>
                    <a:close/>
                    <a:moveTo>
                      <a:pt x="171" y="16"/>
                    </a:moveTo>
                    <a:cubicBezTo>
                      <a:pt x="171" y="16"/>
                      <a:pt x="172" y="16"/>
                      <a:pt x="172" y="16"/>
                    </a:cubicBezTo>
                    <a:cubicBezTo>
                      <a:pt x="173" y="16"/>
                      <a:pt x="175" y="16"/>
                      <a:pt x="178" y="17"/>
                    </a:cubicBezTo>
                    <a:cubicBezTo>
                      <a:pt x="178" y="17"/>
                      <a:pt x="178" y="17"/>
                      <a:pt x="178" y="18"/>
                    </a:cubicBezTo>
                    <a:cubicBezTo>
                      <a:pt x="178" y="19"/>
                      <a:pt x="179" y="19"/>
                      <a:pt x="180" y="19"/>
                    </a:cubicBezTo>
                    <a:cubicBezTo>
                      <a:pt x="181" y="18"/>
                      <a:pt x="181" y="18"/>
                      <a:pt x="181" y="17"/>
                    </a:cubicBezTo>
                    <a:cubicBezTo>
                      <a:pt x="182" y="15"/>
                      <a:pt x="183" y="13"/>
                      <a:pt x="183" y="11"/>
                    </a:cubicBezTo>
                    <a:cubicBezTo>
                      <a:pt x="184" y="10"/>
                      <a:pt x="185" y="9"/>
                      <a:pt x="186" y="8"/>
                    </a:cubicBezTo>
                    <a:cubicBezTo>
                      <a:pt x="186" y="7"/>
                      <a:pt x="187" y="7"/>
                      <a:pt x="186" y="6"/>
                    </a:cubicBezTo>
                    <a:cubicBezTo>
                      <a:pt x="186" y="5"/>
                      <a:pt x="185" y="4"/>
                      <a:pt x="184" y="4"/>
                    </a:cubicBezTo>
                    <a:cubicBezTo>
                      <a:pt x="184" y="3"/>
                      <a:pt x="183" y="3"/>
                      <a:pt x="183" y="3"/>
                    </a:cubicBezTo>
                    <a:cubicBezTo>
                      <a:pt x="180" y="3"/>
                      <a:pt x="178" y="3"/>
                      <a:pt x="175" y="3"/>
                    </a:cubicBezTo>
                    <a:cubicBezTo>
                      <a:pt x="175" y="3"/>
                      <a:pt x="175" y="3"/>
                      <a:pt x="175" y="3"/>
                    </a:cubicBezTo>
                    <a:cubicBezTo>
                      <a:pt x="174" y="2"/>
                      <a:pt x="174" y="1"/>
                      <a:pt x="173" y="1"/>
                    </a:cubicBezTo>
                    <a:cubicBezTo>
                      <a:pt x="172" y="0"/>
                      <a:pt x="172" y="0"/>
                      <a:pt x="172" y="1"/>
                    </a:cubicBezTo>
                    <a:cubicBezTo>
                      <a:pt x="172" y="1"/>
                      <a:pt x="172" y="1"/>
                      <a:pt x="172" y="2"/>
                    </a:cubicBezTo>
                    <a:cubicBezTo>
                      <a:pt x="172" y="3"/>
                      <a:pt x="172" y="4"/>
                      <a:pt x="172" y="5"/>
                    </a:cubicBezTo>
                    <a:cubicBezTo>
                      <a:pt x="172" y="6"/>
                      <a:pt x="171" y="8"/>
                      <a:pt x="171" y="9"/>
                    </a:cubicBezTo>
                    <a:cubicBezTo>
                      <a:pt x="170" y="15"/>
                      <a:pt x="168" y="19"/>
                      <a:pt x="167" y="23"/>
                    </a:cubicBezTo>
                    <a:cubicBezTo>
                      <a:pt x="166" y="26"/>
                      <a:pt x="164" y="28"/>
                      <a:pt x="162" y="31"/>
                    </a:cubicBezTo>
                    <a:cubicBezTo>
                      <a:pt x="162" y="32"/>
                      <a:pt x="161" y="33"/>
                      <a:pt x="161" y="34"/>
                    </a:cubicBezTo>
                    <a:cubicBezTo>
                      <a:pt x="161" y="35"/>
                      <a:pt x="162" y="36"/>
                      <a:pt x="162" y="37"/>
                    </a:cubicBezTo>
                    <a:cubicBezTo>
                      <a:pt x="162" y="37"/>
                      <a:pt x="162" y="37"/>
                      <a:pt x="163" y="37"/>
                    </a:cubicBezTo>
                    <a:cubicBezTo>
                      <a:pt x="164" y="37"/>
                      <a:pt x="164" y="36"/>
                      <a:pt x="165" y="35"/>
                    </a:cubicBezTo>
                    <a:cubicBezTo>
                      <a:pt x="166" y="33"/>
                      <a:pt x="167" y="30"/>
                      <a:pt x="168" y="28"/>
                    </a:cubicBezTo>
                    <a:cubicBezTo>
                      <a:pt x="169" y="25"/>
                      <a:pt x="170" y="22"/>
                      <a:pt x="171" y="19"/>
                    </a:cubicBezTo>
                    <a:cubicBezTo>
                      <a:pt x="171" y="18"/>
                      <a:pt x="171" y="17"/>
                      <a:pt x="171" y="16"/>
                    </a:cubicBezTo>
                    <a:close/>
                    <a:moveTo>
                      <a:pt x="178" y="15"/>
                    </a:moveTo>
                    <a:cubicBezTo>
                      <a:pt x="177" y="15"/>
                      <a:pt x="176" y="14"/>
                      <a:pt x="175" y="14"/>
                    </a:cubicBezTo>
                    <a:cubicBezTo>
                      <a:pt x="174" y="14"/>
                      <a:pt x="173" y="14"/>
                      <a:pt x="172" y="14"/>
                    </a:cubicBezTo>
                    <a:cubicBezTo>
                      <a:pt x="172" y="13"/>
                      <a:pt x="173" y="12"/>
                      <a:pt x="173" y="11"/>
                    </a:cubicBezTo>
                    <a:cubicBezTo>
                      <a:pt x="175" y="11"/>
                      <a:pt x="176" y="11"/>
                      <a:pt x="178" y="11"/>
                    </a:cubicBezTo>
                    <a:cubicBezTo>
                      <a:pt x="178" y="11"/>
                      <a:pt x="179" y="11"/>
                      <a:pt x="178" y="11"/>
                    </a:cubicBezTo>
                    <a:cubicBezTo>
                      <a:pt x="178" y="10"/>
                      <a:pt x="178" y="10"/>
                      <a:pt x="177" y="9"/>
                    </a:cubicBezTo>
                    <a:cubicBezTo>
                      <a:pt x="176" y="9"/>
                      <a:pt x="175" y="9"/>
                      <a:pt x="174" y="9"/>
                    </a:cubicBezTo>
                    <a:cubicBezTo>
                      <a:pt x="174" y="9"/>
                      <a:pt x="174" y="9"/>
                      <a:pt x="174" y="9"/>
                    </a:cubicBezTo>
                    <a:cubicBezTo>
                      <a:pt x="174" y="7"/>
                      <a:pt x="175" y="5"/>
                      <a:pt x="175" y="5"/>
                    </a:cubicBezTo>
                    <a:cubicBezTo>
                      <a:pt x="175" y="5"/>
                      <a:pt x="176" y="5"/>
                      <a:pt x="176" y="5"/>
                    </a:cubicBezTo>
                    <a:cubicBezTo>
                      <a:pt x="177" y="5"/>
                      <a:pt x="178" y="5"/>
                      <a:pt x="179" y="5"/>
                    </a:cubicBezTo>
                    <a:cubicBezTo>
                      <a:pt x="181" y="5"/>
                      <a:pt x="181" y="5"/>
                      <a:pt x="182" y="5"/>
                    </a:cubicBezTo>
                    <a:cubicBezTo>
                      <a:pt x="182" y="6"/>
                      <a:pt x="182" y="6"/>
                      <a:pt x="182" y="7"/>
                    </a:cubicBezTo>
                    <a:cubicBezTo>
                      <a:pt x="181" y="10"/>
                      <a:pt x="180" y="13"/>
                      <a:pt x="179" y="15"/>
                    </a:cubicBezTo>
                    <a:cubicBezTo>
                      <a:pt x="179" y="16"/>
                      <a:pt x="179" y="16"/>
                      <a:pt x="178" y="16"/>
                    </a:cubicBezTo>
                    <a:cubicBezTo>
                      <a:pt x="178" y="16"/>
                      <a:pt x="178" y="15"/>
                      <a:pt x="178" y="15"/>
                    </a:cubicBezTo>
                    <a:close/>
                    <a:moveTo>
                      <a:pt x="191" y="19"/>
                    </a:moveTo>
                    <a:cubicBezTo>
                      <a:pt x="191" y="19"/>
                      <a:pt x="192" y="20"/>
                      <a:pt x="192" y="20"/>
                    </a:cubicBezTo>
                    <a:cubicBezTo>
                      <a:pt x="194" y="20"/>
                      <a:pt x="196" y="20"/>
                      <a:pt x="200" y="21"/>
                    </a:cubicBezTo>
                    <a:cubicBezTo>
                      <a:pt x="198" y="29"/>
                      <a:pt x="195" y="36"/>
                      <a:pt x="194" y="42"/>
                    </a:cubicBezTo>
                    <a:cubicBezTo>
                      <a:pt x="193" y="42"/>
                      <a:pt x="193" y="43"/>
                      <a:pt x="193" y="43"/>
                    </a:cubicBezTo>
                    <a:cubicBezTo>
                      <a:pt x="192" y="44"/>
                      <a:pt x="192" y="43"/>
                      <a:pt x="191" y="43"/>
                    </a:cubicBezTo>
                    <a:cubicBezTo>
                      <a:pt x="190" y="43"/>
                      <a:pt x="190" y="42"/>
                      <a:pt x="189" y="42"/>
                    </a:cubicBezTo>
                    <a:cubicBezTo>
                      <a:pt x="188" y="41"/>
                      <a:pt x="188" y="41"/>
                      <a:pt x="188" y="41"/>
                    </a:cubicBezTo>
                    <a:cubicBezTo>
                      <a:pt x="189" y="44"/>
                      <a:pt x="190" y="46"/>
                      <a:pt x="191" y="47"/>
                    </a:cubicBezTo>
                    <a:cubicBezTo>
                      <a:pt x="191" y="48"/>
                      <a:pt x="191" y="49"/>
                      <a:pt x="192" y="49"/>
                    </a:cubicBezTo>
                    <a:cubicBezTo>
                      <a:pt x="192" y="49"/>
                      <a:pt x="193" y="49"/>
                      <a:pt x="193" y="49"/>
                    </a:cubicBezTo>
                    <a:cubicBezTo>
                      <a:pt x="194" y="49"/>
                      <a:pt x="194" y="48"/>
                      <a:pt x="195" y="47"/>
                    </a:cubicBezTo>
                    <a:cubicBezTo>
                      <a:pt x="196" y="46"/>
                      <a:pt x="196" y="45"/>
                      <a:pt x="197" y="44"/>
                    </a:cubicBezTo>
                    <a:cubicBezTo>
                      <a:pt x="198" y="37"/>
                      <a:pt x="201" y="27"/>
                      <a:pt x="204" y="15"/>
                    </a:cubicBezTo>
                    <a:cubicBezTo>
                      <a:pt x="205" y="13"/>
                      <a:pt x="206" y="11"/>
                      <a:pt x="206" y="11"/>
                    </a:cubicBezTo>
                    <a:cubicBezTo>
                      <a:pt x="207" y="10"/>
                      <a:pt x="207" y="9"/>
                      <a:pt x="207" y="9"/>
                    </a:cubicBezTo>
                    <a:cubicBezTo>
                      <a:pt x="206" y="8"/>
                      <a:pt x="205" y="7"/>
                      <a:pt x="204" y="6"/>
                    </a:cubicBezTo>
                    <a:cubicBezTo>
                      <a:pt x="204" y="6"/>
                      <a:pt x="203" y="6"/>
                      <a:pt x="202" y="6"/>
                    </a:cubicBezTo>
                    <a:cubicBezTo>
                      <a:pt x="201" y="6"/>
                      <a:pt x="200" y="6"/>
                      <a:pt x="199" y="6"/>
                    </a:cubicBezTo>
                    <a:cubicBezTo>
                      <a:pt x="198" y="6"/>
                      <a:pt x="196" y="6"/>
                      <a:pt x="194" y="6"/>
                    </a:cubicBezTo>
                    <a:cubicBezTo>
                      <a:pt x="194" y="5"/>
                      <a:pt x="193" y="4"/>
                      <a:pt x="192" y="4"/>
                    </a:cubicBezTo>
                    <a:cubicBezTo>
                      <a:pt x="192" y="4"/>
                      <a:pt x="192" y="3"/>
                      <a:pt x="192" y="4"/>
                    </a:cubicBezTo>
                    <a:cubicBezTo>
                      <a:pt x="191" y="4"/>
                      <a:pt x="191" y="4"/>
                      <a:pt x="192" y="4"/>
                    </a:cubicBezTo>
                    <a:cubicBezTo>
                      <a:pt x="192" y="6"/>
                      <a:pt x="192" y="7"/>
                      <a:pt x="191" y="9"/>
                    </a:cubicBezTo>
                    <a:cubicBezTo>
                      <a:pt x="191" y="11"/>
                      <a:pt x="190" y="13"/>
                      <a:pt x="190" y="15"/>
                    </a:cubicBezTo>
                    <a:cubicBezTo>
                      <a:pt x="189" y="16"/>
                      <a:pt x="189" y="18"/>
                      <a:pt x="189" y="19"/>
                    </a:cubicBezTo>
                    <a:cubicBezTo>
                      <a:pt x="189" y="20"/>
                      <a:pt x="189" y="20"/>
                      <a:pt x="190" y="20"/>
                    </a:cubicBezTo>
                    <a:cubicBezTo>
                      <a:pt x="190" y="21"/>
                      <a:pt x="191" y="21"/>
                      <a:pt x="191" y="20"/>
                    </a:cubicBezTo>
                    <a:cubicBezTo>
                      <a:pt x="191" y="19"/>
                      <a:pt x="191" y="19"/>
                      <a:pt x="191" y="19"/>
                    </a:cubicBezTo>
                    <a:close/>
                    <a:moveTo>
                      <a:pt x="200" y="19"/>
                    </a:moveTo>
                    <a:cubicBezTo>
                      <a:pt x="199" y="18"/>
                      <a:pt x="198" y="18"/>
                      <a:pt x="197" y="18"/>
                    </a:cubicBezTo>
                    <a:cubicBezTo>
                      <a:pt x="195" y="18"/>
                      <a:pt x="193" y="18"/>
                      <a:pt x="192" y="18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5"/>
                      <a:pt x="192" y="14"/>
                      <a:pt x="193" y="13"/>
                    </a:cubicBezTo>
                    <a:cubicBezTo>
                      <a:pt x="193" y="13"/>
                      <a:pt x="193" y="13"/>
                      <a:pt x="193" y="14"/>
                    </a:cubicBezTo>
                    <a:cubicBezTo>
                      <a:pt x="195" y="14"/>
                      <a:pt x="197" y="14"/>
                      <a:pt x="198" y="14"/>
                    </a:cubicBezTo>
                    <a:cubicBezTo>
                      <a:pt x="199" y="14"/>
                      <a:pt x="200" y="14"/>
                      <a:pt x="199" y="14"/>
                    </a:cubicBezTo>
                    <a:cubicBezTo>
                      <a:pt x="199" y="13"/>
                      <a:pt x="199" y="13"/>
                      <a:pt x="198" y="12"/>
                    </a:cubicBezTo>
                    <a:cubicBezTo>
                      <a:pt x="197" y="12"/>
                      <a:pt x="196" y="12"/>
                      <a:pt x="195" y="12"/>
                    </a:cubicBezTo>
                    <a:cubicBezTo>
                      <a:pt x="194" y="12"/>
                      <a:pt x="194" y="12"/>
                      <a:pt x="193" y="12"/>
                    </a:cubicBezTo>
                    <a:cubicBezTo>
                      <a:pt x="194" y="10"/>
                      <a:pt x="194" y="9"/>
                      <a:pt x="195" y="8"/>
                    </a:cubicBezTo>
                    <a:cubicBezTo>
                      <a:pt x="195" y="8"/>
                      <a:pt x="195" y="8"/>
                      <a:pt x="195" y="8"/>
                    </a:cubicBezTo>
                    <a:cubicBezTo>
                      <a:pt x="197" y="8"/>
                      <a:pt x="199" y="8"/>
                      <a:pt x="201" y="8"/>
                    </a:cubicBezTo>
                    <a:cubicBezTo>
                      <a:pt x="202" y="8"/>
                      <a:pt x="202" y="8"/>
                      <a:pt x="202" y="9"/>
                    </a:cubicBezTo>
                    <a:cubicBezTo>
                      <a:pt x="202" y="10"/>
                      <a:pt x="202" y="11"/>
                      <a:pt x="202" y="12"/>
                    </a:cubicBezTo>
                    <a:cubicBezTo>
                      <a:pt x="201" y="15"/>
                      <a:pt x="201" y="17"/>
                      <a:pt x="200" y="20"/>
                    </a:cubicBezTo>
                    <a:cubicBezTo>
                      <a:pt x="200" y="19"/>
                      <a:pt x="200" y="19"/>
                      <a:pt x="200" y="19"/>
                    </a:cubicBezTo>
                    <a:close/>
                    <a:moveTo>
                      <a:pt x="90" y="28"/>
                    </a:moveTo>
                    <a:cubicBezTo>
                      <a:pt x="91" y="29"/>
                      <a:pt x="94" y="31"/>
                      <a:pt x="98" y="34"/>
                    </a:cubicBezTo>
                    <a:cubicBezTo>
                      <a:pt x="102" y="37"/>
                      <a:pt x="105" y="39"/>
                      <a:pt x="108" y="41"/>
                    </a:cubicBezTo>
                    <a:cubicBezTo>
                      <a:pt x="110" y="42"/>
                      <a:pt x="111" y="42"/>
                      <a:pt x="112" y="42"/>
                    </a:cubicBezTo>
                    <a:cubicBezTo>
                      <a:pt x="114" y="41"/>
                      <a:pt x="117" y="39"/>
                      <a:pt x="119" y="39"/>
                    </a:cubicBezTo>
                    <a:cubicBezTo>
                      <a:pt x="120" y="38"/>
                      <a:pt x="121" y="38"/>
                      <a:pt x="121" y="38"/>
                    </a:cubicBezTo>
                    <a:cubicBezTo>
                      <a:pt x="120" y="37"/>
                      <a:pt x="120" y="37"/>
                      <a:pt x="119" y="37"/>
                    </a:cubicBezTo>
                    <a:cubicBezTo>
                      <a:pt x="117" y="37"/>
                      <a:pt x="115" y="37"/>
                      <a:pt x="113" y="36"/>
                    </a:cubicBezTo>
                    <a:cubicBezTo>
                      <a:pt x="111" y="36"/>
                      <a:pt x="109" y="36"/>
                      <a:pt x="108" y="36"/>
                    </a:cubicBezTo>
                    <a:cubicBezTo>
                      <a:pt x="106" y="35"/>
                      <a:pt x="103" y="34"/>
                      <a:pt x="100" y="32"/>
                    </a:cubicBezTo>
                    <a:cubicBezTo>
                      <a:pt x="95" y="29"/>
                      <a:pt x="92" y="27"/>
                      <a:pt x="90" y="26"/>
                    </a:cubicBezTo>
                    <a:cubicBezTo>
                      <a:pt x="90" y="25"/>
                      <a:pt x="90" y="24"/>
                      <a:pt x="90" y="24"/>
                    </a:cubicBezTo>
                    <a:cubicBezTo>
                      <a:pt x="93" y="22"/>
                      <a:pt x="97" y="20"/>
                      <a:pt x="102" y="18"/>
                    </a:cubicBezTo>
                    <a:cubicBezTo>
                      <a:pt x="103" y="18"/>
                      <a:pt x="104" y="18"/>
                      <a:pt x="104" y="17"/>
                    </a:cubicBezTo>
                    <a:cubicBezTo>
                      <a:pt x="105" y="17"/>
                      <a:pt x="105" y="17"/>
                      <a:pt x="106" y="16"/>
                    </a:cubicBezTo>
                    <a:cubicBezTo>
                      <a:pt x="105" y="16"/>
                      <a:pt x="105" y="15"/>
                      <a:pt x="104" y="15"/>
                    </a:cubicBezTo>
                    <a:cubicBezTo>
                      <a:pt x="103" y="15"/>
                      <a:pt x="102" y="15"/>
                      <a:pt x="101" y="15"/>
                    </a:cubicBezTo>
                    <a:cubicBezTo>
                      <a:pt x="100" y="15"/>
                      <a:pt x="99" y="15"/>
                      <a:pt x="99" y="15"/>
                    </a:cubicBezTo>
                    <a:cubicBezTo>
                      <a:pt x="96" y="17"/>
                      <a:pt x="93" y="19"/>
                      <a:pt x="89" y="21"/>
                    </a:cubicBezTo>
                    <a:cubicBezTo>
                      <a:pt x="89" y="20"/>
                      <a:pt x="88" y="19"/>
                      <a:pt x="88" y="17"/>
                    </a:cubicBezTo>
                    <a:cubicBezTo>
                      <a:pt x="88" y="16"/>
                      <a:pt x="87" y="15"/>
                      <a:pt x="87" y="14"/>
                    </a:cubicBezTo>
                    <a:cubicBezTo>
                      <a:pt x="87" y="12"/>
                      <a:pt x="86" y="11"/>
                      <a:pt x="86" y="9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5" y="7"/>
                      <a:pt x="83" y="7"/>
                      <a:pt x="82" y="7"/>
                    </a:cubicBezTo>
                    <a:cubicBezTo>
                      <a:pt x="81" y="7"/>
                      <a:pt x="80" y="7"/>
                      <a:pt x="80" y="8"/>
                    </a:cubicBezTo>
                    <a:cubicBezTo>
                      <a:pt x="79" y="8"/>
                      <a:pt x="79" y="9"/>
                      <a:pt x="80" y="9"/>
                    </a:cubicBezTo>
                    <a:cubicBezTo>
                      <a:pt x="81" y="10"/>
                      <a:pt x="82" y="11"/>
                      <a:pt x="83" y="12"/>
                    </a:cubicBezTo>
                    <a:cubicBezTo>
                      <a:pt x="84" y="16"/>
                      <a:pt x="85" y="20"/>
                      <a:pt x="86" y="23"/>
                    </a:cubicBezTo>
                    <a:cubicBezTo>
                      <a:pt x="83" y="25"/>
                      <a:pt x="79" y="27"/>
                      <a:pt x="76" y="29"/>
                    </a:cubicBezTo>
                    <a:cubicBezTo>
                      <a:pt x="75" y="29"/>
                      <a:pt x="75" y="30"/>
                      <a:pt x="76" y="30"/>
                    </a:cubicBezTo>
                    <a:cubicBezTo>
                      <a:pt x="76" y="30"/>
                      <a:pt x="77" y="30"/>
                      <a:pt x="78" y="30"/>
                    </a:cubicBezTo>
                    <a:cubicBezTo>
                      <a:pt x="79" y="30"/>
                      <a:pt x="79" y="30"/>
                      <a:pt x="80" y="30"/>
                    </a:cubicBezTo>
                    <a:cubicBezTo>
                      <a:pt x="82" y="28"/>
                      <a:pt x="84" y="27"/>
                      <a:pt x="87" y="25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8" y="30"/>
                      <a:pt x="88" y="33"/>
                      <a:pt x="87" y="36"/>
                    </a:cubicBezTo>
                    <a:cubicBezTo>
                      <a:pt x="87" y="38"/>
                      <a:pt x="86" y="41"/>
                      <a:pt x="85" y="43"/>
                    </a:cubicBezTo>
                    <a:cubicBezTo>
                      <a:pt x="84" y="45"/>
                      <a:pt x="82" y="48"/>
                      <a:pt x="79" y="51"/>
                    </a:cubicBezTo>
                    <a:cubicBezTo>
                      <a:pt x="79" y="51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80" y="52"/>
                    </a:cubicBezTo>
                    <a:cubicBezTo>
                      <a:pt x="80" y="52"/>
                      <a:pt x="81" y="51"/>
                      <a:pt x="83" y="49"/>
                    </a:cubicBezTo>
                    <a:cubicBezTo>
                      <a:pt x="84" y="48"/>
                      <a:pt x="86" y="46"/>
                      <a:pt x="88" y="44"/>
                    </a:cubicBezTo>
                    <a:cubicBezTo>
                      <a:pt x="89" y="42"/>
                      <a:pt x="90" y="40"/>
                      <a:pt x="90" y="38"/>
                    </a:cubicBezTo>
                    <a:cubicBezTo>
                      <a:pt x="91" y="36"/>
                      <a:pt x="91" y="33"/>
                      <a:pt x="91" y="30"/>
                    </a:cubicBezTo>
                    <a:cubicBezTo>
                      <a:pt x="90" y="29"/>
                      <a:pt x="90" y="29"/>
                      <a:pt x="90" y="28"/>
                    </a:cubicBezTo>
                    <a:close/>
                    <a:moveTo>
                      <a:pt x="10" y="68"/>
                    </a:moveTo>
                    <a:cubicBezTo>
                      <a:pt x="11" y="68"/>
                      <a:pt x="12" y="67"/>
                      <a:pt x="12" y="67"/>
                    </a:cubicBezTo>
                    <a:cubicBezTo>
                      <a:pt x="13" y="67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5"/>
                      <a:pt x="13" y="65"/>
                      <a:pt x="12" y="65"/>
                    </a:cubicBezTo>
                    <a:cubicBezTo>
                      <a:pt x="11" y="65"/>
                      <a:pt x="11" y="65"/>
                      <a:pt x="10" y="65"/>
                    </a:cubicBezTo>
                    <a:cubicBezTo>
                      <a:pt x="10" y="65"/>
                      <a:pt x="10" y="66"/>
                      <a:pt x="10" y="66"/>
                    </a:cubicBezTo>
                    <a:cubicBezTo>
                      <a:pt x="10" y="65"/>
                      <a:pt x="10" y="65"/>
                      <a:pt x="9" y="64"/>
                    </a:cubicBezTo>
                    <a:cubicBezTo>
                      <a:pt x="9" y="63"/>
                      <a:pt x="9" y="63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8" y="62"/>
                      <a:pt x="8" y="62"/>
                      <a:pt x="7" y="62"/>
                    </a:cubicBezTo>
                    <a:cubicBezTo>
                      <a:pt x="6" y="62"/>
                      <a:pt x="6" y="62"/>
                      <a:pt x="6" y="62"/>
                    </a:cubicBezTo>
                    <a:cubicBezTo>
                      <a:pt x="5" y="63"/>
                      <a:pt x="5" y="63"/>
                      <a:pt x="6" y="63"/>
                    </a:cubicBezTo>
                    <a:cubicBezTo>
                      <a:pt x="6" y="63"/>
                      <a:pt x="7" y="64"/>
                      <a:pt x="7" y="64"/>
                    </a:cubicBezTo>
                    <a:cubicBezTo>
                      <a:pt x="7" y="65"/>
                      <a:pt x="8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7" y="68"/>
                      <a:pt x="6" y="69"/>
                      <a:pt x="5" y="70"/>
                    </a:cubicBezTo>
                    <a:cubicBezTo>
                      <a:pt x="5" y="70"/>
                      <a:pt x="5" y="70"/>
                      <a:pt x="5" y="70"/>
                    </a:cubicBezTo>
                    <a:cubicBezTo>
                      <a:pt x="5" y="70"/>
                      <a:pt x="6" y="70"/>
                      <a:pt x="6" y="70"/>
                    </a:cubicBezTo>
                    <a:cubicBezTo>
                      <a:pt x="7" y="70"/>
                      <a:pt x="8" y="69"/>
                      <a:pt x="9" y="69"/>
                    </a:cubicBezTo>
                    <a:cubicBezTo>
                      <a:pt x="9" y="69"/>
                      <a:pt x="9" y="70"/>
                      <a:pt x="9" y="71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72"/>
                      <a:pt x="10" y="71"/>
                      <a:pt x="10" y="70"/>
                    </a:cubicBezTo>
                    <a:cubicBezTo>
                      <a:pt x="10" y="70"/>
                      <a:pt x="10" y="69"/>
                      <a:pt x="10" y="68"/>
                    </a:cubicBezTo>
                    <a:close/>
                    <a:moveTo>
                      <a:pt x="17" y="72"/>
                    </a:moveTo>
                    <a:cubicBezTo>
                      <a:pt x="18" y="71"/>
                      <a:pt x="18" y="71"/>
                      <a:pt x="19" y="71"/>
                    </a:cubicBezTo>
                    <a:cubicBezTo>
                      <a:pt x="20" y="71"/>
                      <a:pt x="20" y="70"/>
                      <a:pt x="20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69"/>
                      <a:pt x="20" y="69"/>
                      <a:pt x="19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7" y="69"/>
                      <a:pt x="17" y="70"/>
                      <a:pt x="16" y="70"/>
                    </a:cubicBezTo>
                    <a:cubicBezTo>
                      <a:pt x="16" y="70"/>
                      <a:pt x="16" y="69"/>
                      <a:pt x="16" y="69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67"/>
                      <a:pt x="15" y="67"/>
                      <a:pt x="15" y="67"/>
                    </a:cubicBezTo>
                    <a:cubicBezTo>
                      <a:pt x="15" y="67"/>
                      <a:pt x="15" y="67"/>
                      <a:pt x="14" y="67"/>
                    </a:cubicBezTo>
                    <a:cubicBezTo>
                      <a:pt x="13" y="67"/>
                      <a:pt x="13" y="67"/>
                      <a:pt x="12" y="68"/>
                    </a:cubicBezTo>
                    <a:cubicBezTo>
                      <a:pt x="12" y="68"/>
                      <a:pt x="12" y="68"/>
                      <a:pt x="13" y="68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4" y="72"/>
                      <a:pt x="13" y="72"/>
                      <a:pt x="12" y="73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2" y="74"/>
                      <a:pt x="13" y="74"/>
                      <a:pt x="13" y="73"/>
                    </a:cubicBezTo>
                    <a:cubicBezTo>
                      <a:pt x="14" y="73"/>
                      <a:pt x="15" y="73"/>
                      <a:pt x="15" y="72"/>
                    </a:cubicBezTo>
                    <a:cubicBezTo>
                      <a:pt x="15" y="72"/>
                      <a:pt x="15" y="72"/>
                      <a:pt x="15" y="73"/>
                    </a:cubicBezTo>
                    <a:cubicBezTo>
                      <a:pt x="16" y="74"/>
                      <a:pt x="16" y="75"/>
                      <a:pt x="17" y="76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6"/>
                      <a:pt x="17" y="76"/>
                    </a:cubicBezTo>
                    <a:cubicBezTo>
                      <a:pt x="17" y="75"/>
                      <a:pt x="17" y="74"/>
                      <a:pt x="17" y="73"/>
                    </a:cubicBezTo>
                    <a:cubicBezTo>
                      <a:pt x="17" y="73"/>
                      <a:pt x="17" y="72"/>
                      <a:pt x="17" y="72"/>
                    </a:cubicBezTo>
                    <a:close/>
                    <a:moveTo>
                      <a:pt x="14" y="88"/>
                    </a:moveTo>
                    <a:cubicBezTo>
                      <a:pt x="16" y="88"/>
                      <a:pt x="16" y="87"/>
                      <a:pt x="17" y="86"/>
                    </a:cubicBezTo>
                    <a:cubicBezTo>
                      <a:pt x="18" y="83"/>
                      <a:pt x="18" y="81"/>
                      <a:pt x="20" y="78"/>
                    </a:cubicBezTo>
                    <a:cubicBezTo>
                      <a:pt x="21" y="75"/>
                      <a:pt x="23" y="71"/>
                      <a:pt x="25" y="66"/>
                    </a:cubicBezTo>
                    <a:cubicBezTo>
                      <a:pt x="26" y="64"/>
                      <a:pt x="27" y="62"/>
                      <a:pt x="28" y="61"/>
                    </a:cubicBezTo>
                    <a:cubicBezTo>
                      <a:pt x="28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3"/>
                      <a:pt x="31" y="63"/>
                      <a:pt x="31" y="64"/>
                    </a:cubicBezTo>
                    <a:cubicBezTo>
                      <a:pt x="31" y="65"/>
                      <a:pt x="32" y="65"/>
                      <a:pt x="32" y="65"/>
                    </a:cubicBezTo>
                    <a:cubicBezTo>
                      <a:pt x="32" y="65"/>
                      <a:pt x="32" y="64"/>
                      <a:pt x="32" y="64"/>
                    </a:cubicBezTo>
                    <a:cubicBezTo>
                      <a:pt x="32" y="61"/>
                      <a:pt x="33" y="59"/>
                      <a:pt x="33" y="58"/>
                    </a:cubicBezTo>
                    <a:cubicBezTo>
                      <a:pt x="34" y="57"/>
                      <a:pt x="34" y="56"/>
                      <a:pt x="33" y="56"/>
                    </a:cubicBezTo>
                    <a:cubicBezTo>
                      <a:pt x="33" y="56"/>
                      <a:pt x="31" y="56"/>
                      <a:pt x="28" y="57"/>
                    </a:cubicBezTo>
                    <a:cubicBezTo>
                      <a:pt x="28" y="58"/>
                      <a:pt x="27" y="58"/>
                      <a:pt x="27" y="59"/>
                    </a:cubicBezTo>
                    <a:cubicBezTo>
                      <a:pt x="26" y="60"/>
                      <a:pt x="25" y="62"/>
                      <a:pt x="25" y="63"/>
                    </a:cubicBezTo>
                    <a:cubicBezTo>
                      <a:pt x="21" y="59"/>
                      <a:pt x="18" y="56"/>
                      <a:pt x="17" y="54"/>
                    </a:cubicBezTo>
                    <a:cubicBezTo>
                      <a:pt x="17" y="53"/>
                      <a:pt x="17" y="53"/>
                      <a:pt x="16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7"/>
                      <a:pt x="10" y="59"/>
                      <a:pt x="10" y="61"/>
                    </a:cubicBezTo>
                    <a:cubicBezTo>
                      <a:pt x="9" y="61"/>
                      <a:pt x="9" y="62"/>
                      <a:pt x="10" y="62"/>
                    </a:cubicBezTo>
                    <a:cubicBezTo>
                      <a:pt x="10" y="62"/>
                      <a:pt x="11" y="61"/>
                      <a:pt x="11" y="61"/>
                    </a:cubicBezTo>
                    <a:cubicBezTo>
                      <a:pt x="12" y="61"/>
                      <a:pt x="12" y="60"/>
                      <a:pt x="12" y="59"/>
                    </a:cubicBezTo>
                    <a:cubicBezTo>
                      <a:pt x="13" y="59"/>
                      <a:pt x="13" y="58"/>
                      <a:pt x="13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4" y="57"/>
                      <a:pt x="14" y="57"/>
                      <a:pt x="15" y="57"/>
                    </a:cubicBezTo>
                    <a:cubicBezTo>
                      <a:pt x="15" y="58"/>
                      <a:pt x="16" y="58"/>
                      <a:pt x="17" y="59"/>
                    </a:cubicBezTo>
                    <a:cubicBezTo>
                      <a:pt x="16" y="59"/>
                      <a:pt x="16" y="59"/>
                      <a:pt x="16" y="60"/>
                    </a:cubicBezTo>
                    <a:cubicBezTo>
                      <a:pt x="15" y="60"/>
                      <a:pt x="15" y="61"/>
                      <a:pt x="14" y="62"/>
                    </a:cubicBezTo>
                    <a:cubicBezTo>
                      <a:pt x="14" y="63"/>
                      <a:pt x="14" y="63"/>
                      <a:pt x="14" y="64"/>
                    </a:cubicBezTo>
                    <a:cubicBezTo>
                      <a:pt x="13" y="65"/>
                      <a:pt x="14" y="65"/>
                      <a:pt x="14" y="65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6" y="62"/>
                      <a:pt x="17" y="61"/>
                      <a:pt x="17" y="60"/>
                    </a:cubicBezTo>
                    <a:cubicBezTo>
                      <a:pt x="18" y="60"/>
                      <a:pt x="19" y="61"/>
                      <a:pt x="20" y="62"/>
                    </a:cubicBezTo>
                    <a:cubicBezTo>
                      <a:pt x="19" y="62"/>
                      <a:pt x="19" y="62"/>
                      <a:pt x="19" y="63"/>
                    </a:cubicBezTo>
                    <a:cubicBezTo>
                      <a:pt x="18" y="63"/>
                      <a:pt x="18" y="64"/>
                      <a:pt x="18" y="65"/>
                    </a:cubicBezTo>
                    <a:cubicBezTo>
                      <a:pt x="18" y="66"/>
                      <a:pt x="17" y="67"/>
                      <a:pt x="17" y="67"/>
                    </a:cubicBezTo>
                    <a:cubicBezTo>
                      <a:pt x="17" y="68"/>
                      <a:pt x="17" y="68"/>
                      <a:pt x="18" y="68"/>
                    </a:cubicBezTo>
                    <a:cubicBezTo>
                      <a:pt x="18" y="68"/>
                      <a:pt x="18" y="67"/>
                      <a:pt x="19" y="67"/>
                    </a:cubicBezTo>
                    <a:cubicBezTo>
                      <a:pt x="19" y="65"/>
                      <a:pt x="20" y="64"/>
                      <a:pt x="21" y="63"/>
                    </a:cubicBezTo>
                    <a:cubicBezTo>
                      <a:pt x="21" y="64"/>
                      <a:pt x="22" y="65"/>
                      <a:pt x="23" y="66"/>
                    </a:cubicBezTo>
                    <a:cubicBezTo>
                      <a:pt x="23" y="67"/>
                      <a:pt x="23" y="67"/>
                      <a:pt x="22" y="68"/>
                    </a:cubicBezTo>
                    <a:cubicBezTo>
                      <a:pt x="21" y="71"/>
                      <a:pt x="19" y="76"/>
                      <a:pt x="16" y="81"/>
                    </a:cubicBezTo>
                    <a:cubicBezTo>
                      <a:pt x="16" y="81"/>
                      <a:pt x="16" y="82"/>
                      <a:pt x="16" y="82"/>
                    </a:cubicBezTo>
                    <a:cubicBezTo>
                      <a:pt x="15" y="81"/>
                      <a:pt x="13" y="81"/>
                      <a:pt x="12" y="80"/>
                    </a:cubicBezTo>
                    <a:cubicBezTo>
                      <a:pt x="12" y="80"/>
                      <a:pt x="12" y="80"/>
                      <a:pt x="12" y="80"/>
                    </a:cubicBezTo>
                    <a:cubicBezTo>
                      <a:pt x="13" y="79"/>
                      <a:pt x="13" y="77"/>
                      <a:pt x="14" y="76"/>
                    </a:cubicBezTo>
                    <a:cubicBezTo>
                      <a:pt x="14" y="75"/>
                      <a:pt x="14" y="75"/>
                      <a:pt x="13" y="75"/>
                    </a:cubicBezTo>
                    <a:cubicBezTo>
                      <a:pt x="13" y="75"/>
                      <a:pt x="12" y="76"/>
                      <a:pt x="12" y="76"/>
                    </a:cubicBezTo>
                    <a:cubicBezTo>
                      <a:pt x="11" y="77"/>
                      <a:pt x="11" y="78"/>
                      <a:pt x="11" y="79"/>
                    </a:cubicBezTo>
                    <a:cubicBezTo>
                      <a:pt x="11" y="79"/>
                      <a:pt x="11" y="79"/>
                      <a:pt x="11" y="80"/>
                    </a:cubicBezTo>
                    <a:cubicBezTo>
                      <a:pt x="10" y="79"/>
                      <a:pt x="10" y="79"/>
                      <a:pt x="9" y="79"/>
                    </a:cubicBezTo>
                    <a:cubicBezTo>
                      <a:pt x="9" y="79"/>
                      <a:pt x="8" y="79"/>
                      <a:pt x="8" y="79"/>
                    </a:cubicBezTo>
                    <a:cubicBezTo>
                      <a:pt x="8" y="77"/>
                      <a:pt x="9" y="75"/>
                      <a:pt x="9" y="74"/>
                    </a:cubicBezTo>
                    <a:cubicBezTo>
                      <a:pt x="10" y="73"/>
                      <a:pt x="10" y="73"/>
                      <a:pt x="9" y="73"/>
                    </a:cubicBezTo>
                    <a:cubicBezTo>
                      <a:pt x="9" y="73"/>
                      <a:pt x="8" y="73"/>
                      <a:pt x="8" y="74"/>
                    </a:cubicBezTo>
                    <a:cubicBezTo>
                      <a:pt x="7" y="75"/>
                      <a:pt x="7" y="75"/>
                      <a:pt x="7" y="77"/>
                    </a:cubicBezTo>
                    <a:cubicBezTo>
                      <a:pt x="7" y="77"/>
                      <a:pt x="7" y="78"/>
                      <a:pt x="7" y="78"/>
                    </a:cubicBezTo>
                    <a:cubicBezTo>
                      <a:pt x="6" y="78"/>
                      <a:pt x="6" y="78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5" y="76"/>
                      <a:pt x="4" y="76"/>
                      <a:pt x="4" y="75"/>
                    </a:cubicBezTo>
                    <a:cubicBezTo>
                      <a:pt x="4" y="75"/>
                      <a:pt x="4" y="74"/>
                      <a:pt x="4" y="73"/>
                    </a:cubicBezTo>
                    <a:cubicBezTo>
                      <a:pt x="4" y="73"/>
                      <a:pt x="4" y="72"/>
                      <a:pt x="4" y="71"/>
                    </a:cubicBezTo>
                    <a:cubicBezTo>
                      <a:pt x="4" y="71"/>
                      <a:pt x="4" y="70"/>
                      <a:pt x="4" y="70"/>
                    </a:cubicBezTo>
                    <a:cubicBezTo>
                      <a:pt x="3" y="70"/>
                      <a:pt x="2" y="71"/>
                      <a:pt x="2" y="71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1" y="73"/>
                      <a:pt x="2" y="73"/>
                      <a:pt x="2" y="74"/>
                    </a:cubicBezTo>
                    <a:cubicBezTo>
                      <a:pt x="2" y="75"/>
                      <a:pt x="3" y="75"/>
                      <a:pt x="3" y="76"/>
                    </a:cubicBezTo>
                    <a:cubicBezTo>
                      <a:pt x="3" y="76"/>
                      <a:pt x="3" y="77"/>
                      <a:pt x="4" y="77"/>
                    </a:cubicBezTo>
                    <a:cubicBezTo>
                      <a:pt x="3" y="78"/>
                      <a:pt x="2" y="78"/>
                      <a:pt x="2" y="79"/>
                    </a:cubicBezTo>
                    <a:cubicBezTo>
                      <a:pt x="1" y="79"/>
                      <a:pt x="1" y="80"/>
                      <a:pt x="1" y="80"/>
                    </a:cubicBezTo>
                    <a:cubicBezTo>
                      <a:pt x="1" y="80"/>
                      <a:pt x="2" y="81"/>
                      <a:pt x="2" y="80"/>
                    </a:cubicBezTo>
                    <a:cubicBezTo>
                      <a:pt x="3" y="80"/>
                      <a:pt x="5" y="80"/>
                      <a:pt x="6" y="81"/>
                    </a:cubicBezTo>
                    <a:cubicBezTo>
                      <a:pt x="7" y="81"/>
                      <a:pt x="11" y="82"/>
                      <a:pt x="15" y="84"/>
                    </a:cubicBezTo>
                    <a:cubicBezTo>
                      <a:pt x="15" y="85"/>
                      <a:pt x="14" y="86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2" y="88"/>
                      <a:pt x="12" y="88"/>
                      <a:pt x="11" y="88"/>
                    </a:cubicBezTo>
                    <a:cubicBezTo>
                      <a:pt x="10" y="88"/>
                      <a:pt x="10" y="89"/>
                      <a:pt x="11" y="89"/>
                    </a:cubicBezTo>
                    <a:cubicBezTo>
                      <a:pt x="11" y="89"/>
                      <a:pt x="12" y="89"/>
                      <a:pt x="12" y="89"/>
                    </a:cubicBezTo>
                    <a:cubicBezTo>
                      <a:pt x="12" y="90"/>
                      <a:pt x="13" y="90"/>
                      <a:pt x="13" y="91"/>
                    </a:cubicBezTo>
                    <a:cubicBezTo>
                      <a:pt x="13" y="92"/>
                      <a:pt x="14" y="93"/>
                      <a:pt x="14" y="94"/>
                    </a:cubicBezTo>
                    <a:cubicBezTo>
                      <a:pt x="14" y="95"/>
                      <a:pt x="15" y="95"/>
                      <a:pt x="15" y="95"/>
                    </a:cubicBezTo>
                    <a:cubicBezTo>
                      <a:pt x="16" y="96"/>
                      <a:pt x="17" y="96"/>
                      <a:pt x="18" y="96"/>
                    </a:cubicBezTo>
                    <a:cubicBezTo>
                      <a:pt x="19" y="96"/>
                      <a:pt x="19" y="95"/>
                      <a:pt x="19" y="94"/>
                    </a:cubicBezTo>
                    <a:cubicBezTo>
                      <a:pt x="18" y="93"/>
                      <a:pt x="18" y="92"/>
                      <a:pt x="17" y="91"/>
                    </a:cubicBezTo>
                    <a:cubicBezTo>
                      <a:pt x="16" y="90"/>
                      <a:pt x="15" y="89"/>
                      <a:pt x="14" y="88"/>
                    </a:cubicBezTo>
                    <a:close/>
                    <a:moveTo>
                      <a:pt x="34" y="79"/>
                    </a:moveTo>
                    <a:cubicBezTo>
                      <a:pt x="36" y="76"/>
                      <a:pt x="38" y="72"/>
                      <a:pt x="41" y="68"/>
                    </a:cubicBezTo>
                    <a:cubicBezTo>
                      <a:pt x="41" y="67"/>
                      <a:pt x="42" y="66"/>
                      <a:pt x="42" y="66"/>
                    </a:cubicBezTo>
                    <a:cubicBezTo>
                      <a:pt x="43" y="65"/>
                      <a:pt x="43" y="64"/>
                      <a:pt x="43" y="64"/>
                    </a:cubicBezTo>
                    <a:cubicBezTo>
                      <a:pt x="43" y="64"/>
                      <a:pt x="42" y="64"/>
                      <a:pt x="41" y="64"/>
                    </a:cubicBezTo>
                    <a:cubicBezTo>
                      <a:pt x="40" y="64"/>
                      <a:pt x="39" y="65"/>
                      <a:pt x="38" y="65"/>
                    </a:cubicBezTo>
                    <a:cubicBezTo>
                      <a:pt x="38" y="66"/>
                      <a:pt x="37" y="67"/>
                      <a:pt x="37" y="67"/>
                    </a:cubicBezTo>
                    <a:cubicBezTo>
                      <a:pt x="36" y="70"/>
                      <a:pt x="34" y="74"/>
                      <a:pt x="32" y="79"/>
                    </a:cubicBezTo>
                    <a:cubicBezTo>
                      <a:pt x="32" y="79"/>
                      <a:pt x="32" y="78"/>
                      <a:pt x="32" y="78"/>
                    </a:cubicBezTo>
                    <a:cubicBezTo>
                      <a:pt x="31" y="78"/>
                      <a:pt x="31" y="78"/>
                      <a:pt x="30" y="79"/>
                    </a:cubicBezTo>
                    <a:cubicBezTo>
                      <a:pt x="30" y="77"/>
                      <a:pt x="30" y="76"/>
                      <a:pt x="30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0" y="70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5" y="71"/>
                    </a:cubicBezTo>
                    <a:cubicBezTo>
                      <a:pt x="25" y="71"/>
                      <a:pt x="24" y="72"/>
                      <a:pt x="24" y="72"/>
                    </a:cubicBezTo>
                    <a:cubicBezTo>
                      <a:pt x="24" y="75"/>
                      <a:pt x="23" y="77"/>
                      <a:pt x="22" y="81"/>
                    </a:cubicBezTo>
                    <a:cubicBezTo>
                      <a:pt x="22" y="82"/>
                      <a:pt x="21" y="83"/>
                      <a:pt x="20" y="84"/>
                    </a:cubicBezTo>
                    <a:cubicBezTo>
                      <a:pt x="19" y="85"/>
                      <a:pt x="19" y="86"/>
                      <a:pt x="20" y="86"/>
                    </a:cubicBezTo>
                    <a:cubicBezTo>
                      <a:pt x="21" y="86"/>
                      <a:pt x="21" y="86"/>
                      <a:pt x="22" y="85"/>
                    </a:cubicBezTo>
                    <a:cubicBezTo>
                      <a:pt x="23" y="85"/>
                      <a:pt x="23" y="84"/>
                      <a:pt x="23" y="82"/>
                    </a:cubicBezTo>
                    <a:cubicBezTo>
                      <a:pt x="24" y="82"/>
                      <a:pt x="24" y="79"/>
                      <a:pt x="25" y="75"/>
                    </a:cubicBezTo>
                    <a:cubicBezTo>
                      <a:pt x="25" y="74"/>
                      <a:pt x="26" y="74"/>
                      <a:pt x="26" y="74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6"/>
                      <a:pt x="29" y="77"/>
                      <a:pt x="29" y="79"/>
                    </a:cubicBezTo>
                    <a:cubicBezTo>
                      <a:pt x="29" y="79"/>
                      <a:pt x="29" y="79"/>
                      <a:pt x="28" y="80"/>
                    </a:cubicBezTo>
                    <a:cubicBezTo>
                      <a:pt x="28" y="80"/>
                      <a:pt x="27" y="81"/>
                      <a:pt x="27" y="81"/>
                    </a:cubicBezTo>
                    <a:cubicBezTo>
                      <a:pt x="27" y="82"/>
                      <a:pt x="28" y="82"/>
                      <a:pt x="28" y="82"/>
                    </a:cubicBezTo>
                    <a:cubicBezTo>
                      <a:pt x="29" y="81"/>
                      <a:pt x="30" y="81"/>
                      <a:pt x="31" y="81"/>
                    </a:cubicBezTo>
                    <a:cubicBezTo>
                      <a:pt x="29" y="86"/>
                      <a:pt x="26" y="92"/>
                      <a:pt x="24" y="97"/>
                    </a:cubicBezTo>
                    <a:cubicBezTo>
                      <a:pt x="23" y="98"/>
                      <a:pt x="23" y="98"/>
                      <a:pt x="24" y="98"/>
                    </a:cubicBezTo>
                    <a:cubicBezTo>
                      <a:pt x="25" y="98"/>
                      <a:pt x="26" y="98"/>
                      <a:pt x="26" y="97"/>
                    </a:cubicBezTo>
                    <a:cubicBezTo>
                      <a:pt x="27" y="97"/>
                      <a:pt x="27" y="96"/>
                      <a:pt x="27" y="95"/>
                    </a:cubicBezTo>
                    <a:cubicBezTo>
                      <a:pt x="28" y="92"/>
                      <a:pt x="30" y="88"/>
                      <a:pt x="32" y="84"/>
                    </a:cubicBezTo>
                    <a:cubicBezTo>
                      <a:pt x="32" y="83"/>
                      <a:pt x="33" y="83"/>
                      <a:pt x="33" y="82"/>
                    </a:cubicBezTo>
                    <a:cubicBezTo>
                      <a:pt x="35" y="82"/>
                      <a:pt x="36" y="83"/>
                      <a:pt x="37" y="84"/>
                    </a:cubicBezTo>
                    <a:cubicBezTo>
                      <a:pt x="38" y="85"/>
                      <a:pt x="39" y="86"/>
                      <a:pt x="40" y="87"/>
                    </a:cubicBezTo>
                    <a:cubicBezTo>
                      <a:pt x="40" y="87"/>
                      <a:pt x="40" y="88"/>
                      <a:pt x="40" y="89"/>
                    </a:cubicBezTo>
                    <a:cubicBezTo>
                      <a:pt x="39" y="90"/>
                      <a:pt x="38" y="91"/>
                      <a:pt x="37" y="92"/>
                    </a:cubicBezTo>
                    <a:cubicBezTo>
                      <a:pt x="37" y="92"/>
                      <a:pt x="37" y="92"/>
                      <a:pt x="38" y="92"/>
                    </a:cubicBezTo>
                    <a:cubicBezTo>
                      <a:pt x="38" y="92"/>
                      <a:pt x="38" y="92"/>
                      <a:pt x="39" y="92"/>
                    </a:cubicBezTo>
                    <a:cubicBezTo>
                      <a:pt x="41" y="91"/>
                      <a:pt x="42" y="91"/>
                      <a:pt x="43" y="91"/>
                    </a:cubicBezTo>
                    <a:cubicBezTo>
                      <a:pt x="44" y="91"/>
                      <a:pt x="45" y="91"/>
                      <a:pt x="45" y="90"/>
                    </a:cubicBezTo>
                    <a:cubicBezTo>
                      <a:pt x="45" y="90"/>
                      <a:pt x="45" y="89"/>
                      <a:pt x="45" y="87"/>
                    </a:cubicBezTo>
                    <a:cubicBezTo>
                      <a:pt x="44" y="86"/>
                      <a:pt x="44" y="85"/>
                      <a:pt x="43" y="84"/>
                    </a:cubicBezTo>
                    <a:cubicBezTo>
                      <a:pt x="41" y="83"/>
                      <a:pt x="40" y="82"/>
                      <a:pt x="37" y="80"/>
                    </a:cubicBezTo>
                    <a:cubicBezTo>
                      <a:pt x="36" y="80"/>
                      <a:pt x="35" y="79"/>
                      <a:pt x="34" y="79"/>
                    </a:cubicBezTo>
                    <a:close/>
                    <a:moveTo>
                      <a:pt x="252" y="73"/>
                    </a:moveTo>
                    <a:cubicBezTo>
                      <a:pt x="252" y="73"/>
                      <a:pt x="252" y="74"/>
                      <a:pt x="252" y="74"/>
                    </a:cubicBezTo>
                    <a:cubicBezTo>
                      <a:pt x="255" y="77"/>
                      <a:pt x="257" y="79"/>
                      <a:pt x="259" y="81"/>
                    </a:cubicBezTo>
                    <a:cubicBezTo>
                      <a:pt x="259" y="82"/>
                      <a:pt x="258" y="82"/>
                      <a:pt x="259" y="82"/>
                    </a:cubicBezTo>
                    <a:cubicBezTo>
                      <a:pt x="259" y="83"/>
                      <a:pt x="260" y="83"/>
                      <a:pt x="261" y="83"/>
                    </a:cubicBezTo>
                    <a:cubicBezTo>
                      <a:pt x="261" y="83"/>
                      <a:pt x="262" y="82"/>
                      <a:pt x="262" y="82"/>
                    </a:cubicBezTo>
                    <a:cubicBezTo>
                      <a:pt x="262" y="82"/>
                      <a:pt x="262" y="82"/>
                      <a:pt x="262" y="82"/>
                    </a:cubicBezTo>
                    <a:cubicBezTo>
                      <a:pt x="264" y="81"/>
                      <a:pt x="265" y="79"/>
                      <a:pt x="268" y="78"/>
                    </a:cubicBezTo>
                    <a:cubicBezTo>
                      <a:pt x="268" y="77"/>
                      <a:pt x="269" y="77"/>
                      <a:pt x="270" y="77"/>
                    </a:cubicBezTo>
                    <a:cubicBezTo>
                      <a:pt x="270" y="77"/>
                      <a:pt x="271" y="77"/>
                      <a:pt x="271" y="76"/>
                    </a:cubicBezTo>
                    <a:cubicBezTo>
                      <a:pt x="271" y="75"/>
                      <a:pt x="271" y="74"/>
                      <a:pt x="270" y="72"/>
                    </a:cubicBezTo>
                    <a:cubicBezTo>
                      <a:pt x="270" y="72"/>
                      <a:pt x="270" y="71"/>
                      <a:pt x="269" y="71"/>
                    </a:cubicBezTo>
                    <a:cubicBezTo>
                      <a:pt x="268" y="70"/>
                      <a:pt x="266" y="69"/>
                      <a:pt x="265" y="68"/>
                    </a:cubicBezTo>
                    <a:cubicBezTo>
                      <a:pt x="264" y="68"/>
                      <a:pt x="264" y="67"/>
                      <a:pt x="263" y="67"/>
                    </a:cubicBezTo>
                    <a:cubicBezTo>
                      <a:pt x="263" y="67"/>
                      <a:pt x="263" y="67"/>
                      <a:pt x="263" y="67"/>
                    </a:cubicBezTo>
                    <a:cubicBezTo>
                      <a:pt x="264" y="67"/>
                      <a:pt x="265" y="67"/>
                      <a:pt x="265" y="67"/>
                    </a:cubicBezTo>
                    <a:cubicBezTo>
                      <a:pt x="266" y="67"/>
                      <a:pt x="266" y="67"/>
                      <a:pt x="266" y="67"/>
                    </a:cubicBezTo>
                    <a:cubicBezTo>
                      <a:pt x="267" y="67"/>
                      <a:pt x="267" y="67"/>
                      <a:pt x="267" y="67"/>
                    </a:cubicBezTo>
                    <a:cubicBezTo>
                      <a:pt x="267" y="67"/>
                      <a:pt x="268" y="67"/>
                      <a:pt x="268" y="66"/>
                    </a:cubicBezTo>
                    <a:cubicBezTo>
                      <a:pt x="269" y="67"/>
                      <a:pt x="270" y="68"/>
                      <a:pt x="271" y="69"/>
                    </a:cubicBezTo>
                    <a:cubicBezTo>
                      <a:pt x="272" y="71"/>
                      <a:pt x="274" y="72"/>
                      <a:pt x="275" y="73"/>
                    </a:cubicBezTo>
                    <a:cubicBezTo>
                      <a:pt x="275" y="74"/>
                      <a:pt x="275" y="74"/>
                      <a:pt x="276" y="74"/>
                    </a:cubicBezTo>
                    <a:cubicBezTo>
                      <a:pt x="276" y="74"/>
                      <a:pt x="276" y="73"/>
                      <a:pt x="276" y="72"/>
                    </a:cubicBezTo>
                    <a:cubicBezTo>
                      <a:pt x="276" y="72"/>
                      <a:pt x="276" y="72"/>
                      <a:pt x="276" y="71"/>
                    </a:cubicBezTo>
                    <a:cubicBezTo>
                      <a:pt x="276" y="71"/>
                      <a:pt x="275" y="70"/>
                      <a:pt x="275" y="70"/>
                    </a:cubicBezTo>
                    <a:cubicBezTo>
                      <a:pt x="273" y="69"/>
                      <a:pt x="272" y="67"/>
                      <a:pt x="270" y="66"/>
                    </a:cubicBezTo>
                    <a:cubicBezTo>
                      <a:pt x="269" y="65"/>
                      <a:pt x="267" y="63"/>
                      <a:pt x="266" y="62"/>
                    </a:cubicBezTo>
                    <a:cubicBezTo>
                      <a:pt x="265" y="61"/>
                      <a:pt x="264" y="60"/>
                      <a:pt x="263" y="59"/>
                    </a:cubicBezTo>
                    <a:cubicBezTo>
                      <a:pt x="262" y="58"/>
                      <a:pt x="262" y="58"/>
                      <a:pt x="262" y="59"/>
                    </a:cubicBezTo>
                    <a:cubicBezTo>
                      <a:pt x="262" y="60"/>
                      <a:pt x="262" y="60"/>
                      <a:pt x="262" y="61"/>
                    </a:cubicBezTo>
                    <a:cubicBezTo>
                      <a:pt x="262" y="61"/>
                      <a:pt x="262" y="62"/>
                      <a:pt x="263" y="62"/>
                    </a:cubicBezTo>
                    <a:cubicBezTo>
                      <a:pt x="264" y="63"/>
                      <a:pt x="265" y="64"/>
                      <a:pt x="266" y="65"/>
                    </a:cubicBezTo>
                    <a:cubicBezTo>
                      <a:pt x="265" y="65"/>
                      <a:pt x="264" y="65"/>
                      <a:pt x="263" y="65"/>
                    </a:cubicBezTo>
                    <a:cubicBezTo>
                      <a:pt x="262" y="65"/>
                      <a:pt x="262" y="66"/>
                      <a:pt x="262" y="66"/>
                    </a:cubicBezTo>
                    <a:cubicBezTo>
                      <a:pt x="262" y="65"/>
                      <a:pt x="262" y="65"/>
                      <a:pt x="262" y="65"/>
                    </a:cubicBezTo>
                    <a:cubicBezTo>
                      <a:pt x="261" y="65"/>
                      <a:pt x="261" y="64"/>
                      <a:pt x="261" y="63"/>
                    </a:cubicBezTo>
                    <a:cubicBezTo>
                      <a:pt x="261" y="63"/>
                      <a:pt x="261" y="63"/>
                      <a:pt x="261" y="63"/>
                    </a:cubicBezTo>
                    <a:cubicBezTo>
                      <a:pt x="260" y="63"/>
                      <a:pt x="260" y="63"/>
                      <a:pt x="260" y="64"/>
                    </a:cubicBezTo>
                    <a:cubicBezTo>
                      <a:pt x="260" y="64"/>
                      <a:pt x="260" y="64"/>
                      <a:pt x="260" y="65"/>
                    </a:cubicBezTo>
                    <a:cubicBezTo>
                      <a:pt x="259" y="65"/>
                      <a:pt x="259" y="65"/>
                      <a:pt x="259" y="66"/>
                    </a:cubicBezTo>
                    <a:cubicBezTo>
                      <a:pt x="257" y="67"/>
                      <a:pt x="256" y="68"/>
                      <a:pt x="255" y="68"/>
                    </a:cubicBezTo>
                    <a:cubicBezTo>
                      <a:pt x="254" y="69"/>
                      <a:pt x="254" y="69"/>
                      <a:pt x="253" y="70"/>
                    </a:cubicBezTo>
                    <a:cubicBezTo>
                      <a:pt x="252" y="70"/>
                      <a:pt x="251" y="70"/>
                      <a:pt x="251" y="71"/>
                    </a:cubicBezTo>
                    <a:cubicBezTo>
                      <a:pt x="251" y="72"/>
                      <a:pt x="250" y="72"/>
                      <a:pt x="250" y="73"/>
                    </a:cubicBezTo>
                    <a:cubicBezTo>
                      <a:pt x="250" y="73"/>
                      <a:pt x="250" y="73"/>
                      <a:pt x="251" y="73"/>
                    </a:cubicBezTo>
                    <a:cubicBezTo>
                      <a:pt x="251" y="73"/>
                      <a:pt x="251" y="73"/>
                      <a:pt x="252" y="73"/>
                    </a:cubicBezTo>
                    <a:close/>
                    <a:moveTo>
                      <a:pt x="260" y="79"/>
                    </a:moveTo>
                    <a:cubicBezTo>
                      <a:pt x="260" y="79"/>
                      <a:pt x="259" y="78"/>
                      <a:pt x="258" y="77"/>
                    </a:cubicBezTo>
                    <a:cubicBezTo>
                      <a:pt x="256" y="75"/>
                      <a:pt x="254" y="74"/>
                      <a:pt x="253" y="72"/>
                    </a:cubicBezTo>
                    <a:cubicBezTo>
                      <a:pt x="253" y="72"/>
                      <a:pt x="254" y="72"/>
                      <a:pt x="255" y="71"/>
                    </a:cubicBezTo>
                    <a:cubicBezTo>
                      <a:pt x="255" y="71"/>
                      <a:pt x="255" y="71"/>
                      <a:pt x="255" y="71"/>
                    </a:cubicBezTo>
                    <a:cubicBezTo>
                      <a:pt x="255" y="71"/>
                      <a:pt x="255" y="72"/>
                      <a:pt x="256" y="72"/>
                    </a:cubicBezTo>
                    <a:cubicBezTo>
                      <a:pt x="258" y="74"/>
                      <a:pt x="259" y="75"/>
                      <a:pt x="261" y="76"/>
                    </a:cubicBezTo>
                    <a:cubicBezTo>
                      <a:pt x="261" y="77"/>
                      <a:pt x="261" y="77"/>
                      <a:pt x="262" y="76"/>
                    </a:cubicBezTo>
                    <a:cubicBezTo>
                      <a:pt x="262" y="76"/>
                      <a:pt x="262" y="75"/>
                      <a:pt x="261" y="75"/>
                    </a:cubicBezTo>
                    <a:cubicBezTo>
                      <a:pt x="261" y="74"/>
                      <a:pt x="260" y="74"/>
                      <a:pt x="259" y="73"/>
                    </a:cubicBezTo>
                    <a:cubicBezTo>
                      <a:pt x="258" y="72"/>
                      <a:pt x="257" y="71"/>
                      <a:pt x="256" y="70"/>
                    </a:cubicBezTo>
                    <a:cubicBezTo>
                      <a:pt x="256" y="70"/>
                      <a:pt x="257" y="70"/>
                      <a:pt x="257" y="69"/>
                    </a:cubicBezTo>
                    <a:cubicBezTo>
                      <a:pt x="257" y="69"/>
                      <a:pt x="258" y="69"/>
                      <a:pt x="258" y="69"/>
                    </a:cubicBezTo>
                    <a:cubicBezTo>
                      <a:pt x="258" y="69"/>
                      <a:pt x="258" y="69"/>
                      <a:pt x="259" y="70"/>
                    </a:cubicBezTo>
                    <a:cubicBezTo>
                      <a:pt x="260" y="71"/>
                      <a:pt x="262" y="73"/>
                      <a:pt x="263" y="74"/>
                    </a:cubicBezTo>
                    <a:cubicBezTo>
                      <a:pt x="264" y="74"/>
                      <a:pt x="264" y="74"/>
                      <a:pt x="264" y="74"/>
                    </a:cubicBezTo>
                    <a:cubicBezTo>
                      <a:pt x="264" y="73"/>
                      <a:pt x="264" y="73"/>
                      <a:pt x="264" y="72"/>
                    </a:cubicBezTo>
                    <a:cubicBezTo>
                      <a:pt x="264" y="72"/>
                      <a:pt x="263" y="71"/>
                      <a:pt x="262" y="70"/>
                    </a:cubicBezTo>
                    <a:cubicBezTo>
                      <a:pt x="261" y="69"/>
                      <a:pt x="260" y="69"/>
                      <a:pt x="259" y="68"/>
                    </a:cubicBezTo>
                    <a:cubicBezTo>
                      <a:pt x="260" y="67"/>
                      <a:pt x="260" y="67"/>
                      <a:pt x="261" y="67"/>
                    </a:cubicBezTo>
                    <a:cubicBezTo>
                      <a:pt x="261" y="67"/>
                      <a:pt x="261" y="67"/>
                      <a:pt x="261" y="67"/>
                    </a:cubicBezTo>
                    <a:cubicBezTo>
                      <a:pt x="263" y="68"/>
                      <a:pt x="264" y="69"/>
                      <a:pt x="265" y="70"/>
                    </a:cubicBezTo>
                    <a:cubicBezTo>
                      <a:pt x="267" y="72"/>
                      <a:pt x="268" y="73"/>
                      <a:pt x="268" y="73"/>
                    </a:cubicBezTo>
                    <a:cubicBezTo>
                      <a:pt x="268" y="73"/>
                      <a:pt x="268" y="73"/>
                      <a:pt x="268" y="73"/>
                    </a:cubicBezTo>
                    <a:cubicBezTo>
                      <a:pt x="268" y="74"/>
                      <a:pt x="267" y="75"/>
                      <a:pt x="266" y="75"/>
                    </a:cubicBezTo>
                    <a:cubicBezTo>
                      <a:pt x="263" y="78"/>
                      <a:pt x="261" y="79"/>
                      <a:pt x="260" y="80"/>
                    </a:cubicBezTo>
                    <a:cubicBezTo>
                      <a:pt x="260" y="80"/>
                      <a:pt x="260" y="80"/>
                      <a:pt x="260" y="80"/>
                    </a:cubicBezTo>
                    <a:cubicBezTo>
                      <a:pt x="260" y="80"/>
                      <a:pt x="260" y="80"/>
                      <a:pt x="260" y="79"/>
                    </a:cubicBezTo>
                    <a:close/>
                    <a:moveTo>
                      <a:pt x="245" y="84"/>
                    </a:moveTo>
                    <a:cubicBezTo>
                      <a:pt x="244" y="84"/>
                      <a:pt x="242" y="84"/>
                      <a:pt x="241" y="83"/>
                    </a:cubicBezTo>
                    <a:cubicBezTo>
                      <a:pt x="239" y="82"/>
                      <a:pt x="236" y="80"/>
                      <a:pt x="234" y="78"/>
                    </a:cubicBezTo>
                    <a:cubicBezTo>
                      <a:pt x="234" y="78"/>
                      <a:pt x="234" y="78"/>
                      <a:pt x="233" y="79"/>
                    </a:cubicBezTo>
                    <a:cubicBezTo>
                      <a:pt x="234" y="79"/>
                      <a:pt x="234" y="80"/>
                      <a:pt x="235" y="81"/>
                    </a:cubicBezTo>
                    <a:cubicBezTo>
                      <a:pt x="236" y="82"/>
                      <a:pt x="238" y="84"/>
                      <a:pt x="240" y="85"/>
                    </a:cubicBezTo>
                    <a:cubicBezTo>
                      <a:pt x="242" y="86"/>
                      <a:pt x="244" y="86"/>
                      <a:pt x="245" y="87"/>
                    </a:cubicBezTo>
                    <a:cubicBezTo>
                      <a:pt x="245" y="90"/>
                      <a:pt x="245" y="93"/>
                      <a:pt x="245" y="96"/>
                    </a:cubicBezTo>
                    <a:cubicBezTo>
                      <a:pt x="245" y="97"/>
                      <a:pt x="246" y="98"/>
                      <a:pt x="247" y="99"/>
                    </a:cubicBezTo>
                    <a:cubicBezTo>
                      <a:pt x="248" y="101"/>
                      <a:pt x="250" y="102"/>
                      <a:pt x="252" y="104"/>
                    </a:cubicBezTo>
                    <a:cubicBezTo>
                      <a:pt x="253" y="104"/>
                      <a:pt x="253" y="104"/>
                      <a:pt x="253" y="104"/>
                    </a:cubicBezTo>
                    <a:cubicBezTo>
                      <a:pt x="253" y="104"/>
                      <a:pt x="253" y="104"/>
                      <a:pt x="253" y="103"/>
                    </a:cubicBezTo>
                    <a:cubicBezTo>
                      <a:pt x="252" y="101"/>
                      <a:pt x="251" y="99"/>
                      <a:pt x="250" y="97"/>
                    </a:cubicBezTo>
                    <a:cubicBezTo>
                      <a:pt x="249" y="95"/>
                      <a:pt x="249" y="92"/>
                      <a:pt x="248" y="90"/>
                    </a:cubicBezTo>
                    <a:cubicBezTo>
                      <a:pt x="248" y="89"/>
                      <a:pt x="248" y="88"/>
                      <a:pt x="248" y="87"/>
                    </a:cubicBezTo>
                    <a:cubicBezTo>
                      <a:pt x="249" y="87"/>
                      <a:pt x="251" y="86"/>
                      <a:pt x="253" y="86"/>
                    </a:cubicBezTo>
                    <a:cubicBezTo>
                      <a:pt x="254" y="86"/>
                      <a:pt x="255" y="86"/>
                      <a:pt x="256" y="86"/>
                    </a:cubicBezTo>
                    <a:cubicBezTo>
                      <a:pt x="257" y="86"/>
                      <a:pt x="257" y="86"/>
                      <a:pt x="257" y="86"/>
                    </a:cubicBezTo>
                    <a:cubicBezTo>
                      <a:pt x="257" y="85"/>
                      <a:pt x="257" y="84"/>
                      <a:pt x="257" y="83"/>
                    </a:cubicBezTo>
                    <a:cubicBezTo>
                      <a:pt x="257" y="83"/>
                      <a:pt x="256" y="82"/>
                      <a:pt x="256" y="81"/>
                    </a:cubicBezTo>
                    <a:cubicBezTo>
                      <a:pt x="255" y="81"/>
                      <a:pt x="254" y="80"/>
                      <a:pt x="253" y="80"/>
                    </a:cubicBezTo>
                    <a:cubicBezTo>
                      <a:pt x="252" y="79"/>
                      <a:pt x="252" y="78"/>
                      <a:pt x="251" y="78"/>
                    </a:cubicBezTo>
                    <a:cubicBezTo>
                      <a:pt x="251" y="77"/>
                      <a:pt x="251" y="77"/>
                      <a:pt x="251" y="77"/>
                    </a:cubicBezTo>
                    <a:cubicBezTo>
                      <a:pt x="251" y="76"/>
                      <a:pt x="251" y="76"/>
                      <a:pt x="251" y="75"/>
                    </a:cubicBezTo>
                    <a:cubicBezTo>
                      <a:pt x="251" y="75"/>
                      <a:pt x="251" y="74"/>
                      <a:pt x="251" y="74"/>
                    </a:cubicBezTo>
                    <a:cubicBezTo>
                      <a:pt x="251" y="74"/>
                      <a:pt x="250" y="74"/>
                      <a:pt x="250" y="74"/>
                    </a:cubicBezTo>
                    <a:cubicBezTo>
                      <a:pt x="250" y="74"/>
                      <a:pt x="249" y="74"/>
                      <a:pt x="249" y="75"/>
                    </a:cubicBezTo>
                    <a:cubicBezTo>
                      <a:pt x="247" y="75"/>
                      <a:pt x="246" y="75"/>
                      <a:pt x="245" y="75"/>
                    </a:cubicBezTo>
                    <a:cubicBezTo>
                      <a:pt x="243" y="75"/>
                      <a:pt x="242" y="74"/>
                      <a:pt x="240" y="74"/>
                    </a:cubicBezTo>
                    <a:cubicBezTo>
                      <a:pt x="239" y="74"/>
                      <a:pt x="237" y="73"/>
                      <a:pt x="234" y="72"/>
                    </a:cubicBezTo>
                    <a:cubicBezTo>
                      <a:pt x="234" y="72"/>
                      <a:pt x="234" y="72"/>
                      <a:pt x="234" y="72"/>
                    </a:cubicBezTo>
                    <a:cubicBezTo>
                      <a:pt x="234" y="72"/>
                      <a:pt x="234" y="73"/>
                      <a:pt x="235" y="73"/>
                    </a:cubicBezTo>
                    <a:cubicBezTo>
                      <a:pt x="236" y="74"/>
                      <a:pt x="237" y="74"/>
                      <a:pt x="238" y="75"/>
                    </a:cubicBezTo>
                    <a:cubicBezTo>
                      <a:pt x="239" y="76"/>
                      <a:pt x="240" y="76"/>
                      <a:pt x="242" y="77"/>
                    </a:cubicBezTo>
                    <a:cubicBezTo>
                      <a:pt x="243" y="77"/>
                      <a:pt x="244" y="77"/>
                      <a:pt x="246" y="77"/>
                    </a:cubicBezTo>
                    <a:cubicBezTo>
                      <a:pt x="246" y="77"/>
                      <a:pt x="246" y="77"/>
                      <a:pt x="246" y="77"/>
                    </a:cubicBezTo>
                    <a:cubicBezTo>
                      <a:pt x="246" y="80"/>
                      <a:pt x="246" y="82"/>
                      <a:pt x="245" y="84"/>
                    </a:cubicBezTo>
                    <a:close/>
                    <a:moveTo>
                      <a:pt x="251" y="80"/>
                    </a:moveTo>
                    <a:cubicBezTo>
                      <a:pt x="252" y="81"/>
                      <a:pt x="253" y="82"/>
                      <a:pt x="253" y="82"/>
                    </a:cubicBezTo>
                    <a:cubicBezTo>
                      <a:pt x="254" y="82"/>
                      <a:pt x="253" y="83"/>
                      <a:pt x="253" y="83"/>
                    </a:cubicBezTo>
                    <a:cubicBezTo>
                      <a:pt x="251" y="84"/>
                      <a:pt x="249" y="84"/>
                      <a:pt x="247" y="84"/>
                    </a:cubicBezTo>
                    <a:cubicBezTo>
                      <a:pt x="247" y="83"/>
                      <a:pt x="247" y="82"/>
                      <a:pt x="247" y="82"/>
                    </a:cubicBezTo>
                    <a:cubicBezTo>
                      <a:pt x="247" y="80"/>
                      <a:pt x="247" y="78"/>
                      <a:pt x="247" y="77"/>
                    </a:cubicBezTo>
                    <a:cubicBezTo>
                      <a:pt x="248" y="77"/>
                      <a:pt x="248" y="77"/>
                      <a:pt x="249" y="78"/>
                    </a:cubicBezTo>
                    <a:cubicBezTo>
                      <a:pt x="249" y="78"/>
                      <a:pt x="250" y="79"/>
                      <a:pt x="251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Freeform 17"/>
              <p:cNvSpPr>
                <a:spLocks noEditPoints="1"/>
              </p:cNvSpPr>
              <p:nvPr/>
            </p:nvSpPr>
            <p:spPr bwMode="auto">
              <a:xfrm>
                <a:off x="3970338" y="2078038"/>
                <a:ext cx="1195388" cy="534988"/>
              </a:xfrm>
              <a:custGeom>
                <a:avLst/>
                <a:gdLst>
                  <a:gd name="T0" fmla="*/ 287 w 317"/>
                  <a:gd name="T1" fmla="*/ 63 h 142"/>
                  <a:gd name="T2" fmla="*/ 293 w 317"/>
                  <a:gd name="T3" fmla="*/ 69 h 142"/>
                  <a:gd name="T4" fmla="*/ 290 w 317"/>
                  <a:gd name="T5" fmla="*/ 73 h 142"/>
                  <a:gd name="T6" fmla="*/ 312 w 317"/>
                  <a:gd name="T7" fmla="*/ 10 h 142"/>
                  <a:gd name="T8" fmla="*/ 301 w 317"/>
                  <a:gd name="T9" fmla="*/ 14 h 142"/>
                  <a:gd name="T10" fmla="*/ 298 w 317"/>
                  <a:gd name="T11" fmla="*/ 0 h 142"/>
                  <a:gd name="T12" fmla="*/ 295 w 317"/>
                  <a:gd name="T13" fmla="*/ 9 h 142"/>
                  <a:gd name="T14" fmla="*/ 309 w 317"/>
                  <a:gd name="T15" fmla="*/ 2 h 142"/>
                  <a:gd name="T16" fmla="*/ 306 w 317"/>
                  <a:gd name="T17" fmla="*/ 17 h 142"/>
                  <a:gd name="T18" fmla="*/ 293 w 317"/>
                  <a:gd name="T19" fmla="*/ 52 h 142"/>
                  <a:gd name="T20" fmla="*/ 300 w 317"/>
                  <a:gd name="T21" fmla="*/ 44 h 142"/>
                  <a:gd name="T22" fmla="*/ 284 w 317"/>
                  <a:gd name="T23" fmla="*/ 47 h 142"/>
                  <a:gd name="T24" fmla="*/ 289 w 317"/>
                  <a:gd name="T25" fmla="*/ 39 h 142"/>
                  <a:gd name="T26" fmla="*/ 291 w 317"/>
                  <a:gd name="T27" fmla="*/ 40 h 142"/>
                  <a:gd name="T28" fmla="*/ 306 w 317"/>
                  <a:gd name="T29" fmla="*/ 42 h 142"/>
                  <a:gd name="T30" fmla="*/ 253 w 317"/>
                  <a:gd name="T31" fmla="*/ 76 h 142"/>
                  <a:gd name="T32" fmla="*/ 273 w 317"/>
                  <a:gd name="T33" fmla="*/ 78 h 142"/>
                  <a:gd name="T34" fmla="*/ 261 w 317"/>
                  <a:gd name="T35" fmla="*/ 105 h 142"/>
                  <a:gd name="T36" fmla="*/ 241 w 317"/>
                  <a:gd name="T37" fmla="*/ 111 h 142"/>
                  <a:gd name="T38" fmla="*/ 236 w 317"/>
                  <a:gd name="T39" fmla="*/ 97 h 142"/>
                  <a:gd name="T40" fmla="*/ 231 w 317"/>
                  <a:gd name="T41" fmla="*/ 93 h 142"/>
                  <a:gd name="T42" fmla="*/ 241 w 317"/>
                  <a:gd name="T43" fmla="*/ 118 h 142"/>
                  <a:gd name="T44" fmla="*/ 213 w 317"/>
                  <a:gd name="T45" fmla="*/ 113 h 142"/>
                  <a:gd name="T46" fmla="*/ 221 w 317"/>
                  <a:gd name="T47" fmla="*/ 100 h 142"/>
                  <a:gd name="T48" fmla="*/ 218 w 317"/>
                  <a:gd name="T49" fmla="*/ 112 h 142"/>
                  <a:gd name="T50" fmla="*/ 207 w 317"/>
                  <a:gd name="T51" fmla="*/ 110 h 142"/>
                  <a:gd name="T52" fmla="*/ 185 w 317"/>
                  <a:gd name="T53" fmla="*/ 112 h 142"/>
                  <a:gd name="T54" fmla="*/ 190 w 317"/>
                  <a:gd name="T55" fmla="*/ 138 h 142"/>
                  <a:gd name="T56" fmla="*/ 189 w 317"/>
                  <a:gd name="T57" fmla="*/ 116 h 142"/>
                  <a:gd name="T58" fmla="*/ 159 w 317"/>
                  <a:gd name="T59" fmla="*/ 135 h 142"/>
                  <a:gd name="T60" fmla="*/ 161 w 317"/>
                  <a:gd name="T61" fmla="*/ 132 h 142"/>
                  <a:gd name="T62" fmla="*/ 162 w 317"/>
                  <a:gd name="T63" fmla="*/ 115 h 142"/>
                  <a:gd name="T64" fmla="*/ 163 w 317"/>
                  <a:gd name="T65" fmla="*/ 120 h 142"/>
                  <a:gd name="T66" fmla="*/ 164 w 317"/>
                  <a:gd name="T67" fmla="*/ 127 h 142"/>
                  <a:gd name="T68" fmla="*/ 155 w 317"/>
                  <a:gd name="T69" fmla="*/ 140 h 142"/>
                  <a:gd name="T70" fmla="*/ 147 w 317"/>
                  <a:gd name="T71" fmla="*/ 141 h 142"/>
                  <a:gd name="T72" fmla="*/ 137 w 317"/>
                  <a:gd name="T73" fmla="*/ 131 h 142"/>
                  <a:gd name="T74" fmla="*/ 139 w 317"/>
                  <a:gd name="T75" fmla="*/ 123 h 142"/>
                  <a:gd name="T76" fmla="*/ 129 w 317"/>
                  <a:gd name="T77" fmla="*/ 112 h 142"/>
                  <a:gd name="T78" fmla="*/ 105 w 317"/>
                  <a:gd name="T79" fmla="*/ 104 h 142"/>
                  <a:gd name="T80" fmla="*/ 82 w 317"/>
                  <a:gd name="T81" fmla="*/ 115 h 142"/>
                  <a:gd name="T82" fmla="*/ 85 w 317"/>
                  <a:gd name="T83" fmla="*/ 113 h 142"/>
                  <a:gd name="T84" fmla="*/ 95 w 317"/>
                  <a:gd name="T85" fmla="*/ 99 h 142"/>
                  <a:gd name="T86" fmla="*/ 93 w 317"/>
                  <a:gd name="T87" fmla="*/ 104 h 142"/>
                  <a:gd name="T88" fmla="*/ 91 w 317"/>
                  <a:gd name="T89" fmla="*/ 110 h 142"/>
                  <a:gd name="T90" fmla="*/ 76 w 317"/>
                  <a:gd name="T91" fmla="*/ 117 h 142"/>
                  <a:gd name="T92" fmla="*/ 73 w 317"/>
                  <a:gd name="T93" fmla="*/ 94 h 142"/>
                  <a:gd name="T94" fmla="*/ 70 w 317"/>
                  <a:gd name="T95" fmla="*/ 82 h 142"/>
                  <a:gd name="T96" fmla="*/ 75 w 317"/>
                  <a:gd name="T97" fmla="*/ 100 h 142"/>
                  <a:gd name="T98" fmla="*/ 66 w 317"/>
                  <a:gd name="T99" fmla="*/ 113 h 142"/>
                  <a:gd name="T100" fmla="*/ 66 w 317"/>
                  <a:gd name="T101" fmla="*/ 98 h 142"/>
                  <a:gd name="T102" fmla="*/ 62 w 317"/>
                  <a:gd name="T103" fmla="*/ 82 h 142"/>
                  <a:gd name="T104" fmla="*/ 45 w 317"/>
                  <a:gd name="T105" fmla="*/ 88 h 142"/>
                  <a:gd name="T106" fmla="*/ 48 w 317"/>
                  <a:gd name="T107" fmla="*/ 57 h 142"/>
                  <a:gd name="T108" fmla="*/ 50 w 317"/>
                  <a:gd name="T109" fmla="*/ 60 h 142"/>
                  <a:gd name="T110" fmla="*/ 42 w 317"/>
                  <a:gd name="T111" fmla="*/ 47 h 142"/>
                  <a:gd name="T112" fmla="*/ 24 w 317"/>
                  <a:gd name="T113" fmla="*/ 33 h 142"/>
                  <a:gd name="T114" fmla="*/ 36 w 317"/>
                  <a:gd name="T115" fmla="*/ 36 h 142"/>
                  <a:gd name="T116" fmla="*/ 20 w 317"/>
                  <a:gd name="T117" fmla="*/ 30 h 142"/>
                  <a:gd name="T118" fmla="*/ 6 w 317"/>
                  <a:gd name="T119" fmla="*/ 9 h 142"/>
                  <a:gd name="T120" fmla="*/ 10 w 317"/>
                  <a:gd name="T121" fmla="*/ 18 h 142"/>
                  <a:gd name="T122" fmla="*/ 27 w 317"/>
                  <a:gd name="T123" fmla="*/ 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7" h="142">
                    <a:moveTo>
                      <a:pt x="287" y="78"/>
                    </a:moveTo>
                    <a:cubicBezTo>
                      <a:pt x="265" y="62"/>
                      <a:pt x="265" y="62"/>
                      <a:pt x="265" y="62"/>
                    </a:cubicBezTo>
                    <a:cubicBezTo>
                      <a:pt x="269" y="57"/>
                      <a:pt x="269" y="57"/>
                      <a:pt x="269" y="57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1" y="61"/>
                      <a:pt x="282" y="61"/>
                      <a:pt x="284" y="62"/>
                    </a:cubicBezTo>
                    <a:cubicBezTo>
                      <a:pt x="285" y="62"/>
                      <a:pt x="286" y="63"/>
                      <a:pt x="287" y="63"/>
                    </a:cubicBezTo>
                    <a:cubicBezTo>
                      <a:pt x="286" y="63"/>
                      <a:pt x="285" y="62"/>
                      <a:pt x="284" y="61"/>
                    </a:cubicBezTo>
                    <a:cubicBezTo>
                      <a:pt x="283" y="61"/>
                      <a:pt x="282" y="60"/>
                      <a:pt x="280" y="59"/>
                    </a:cubicBezTo>
                    <a:cubicBezTo>
                      <a:pt x="272" y="53"/>
                      <a:pt x="272" y="53"/>
                      <a:pt x="272" y="53"/>
                    </a:cubicBezTo>
                    <a:cubicBezTo>
                      <a:pt x="276" y="48"/>
                      <a:pt x="276" y="48"/>
                      <a:pt x="276" y="48"/>
                    </a:cubicBezTo>
                    <a:cubicBezTo>
                      <a:pt x="297" y="64"/>
                      <a:pt x="297" y="64"/>
                      <a:pt x="297" y="64"/>
                    </a:cubicBezTo>
                    <a:cubicBezTo>
                      <a:pt x="293" y="69"/>
                      <a:pt x="293" y="69"/>
                      <a:pt x="293" y="69"/>
                    </a:cubicBezTo>
                    <a:cubicBezTo>
                      <a:pt x="282" y="65"/>
                      <a:pt x="282" y="65"/>
                      <a:pt x="282" y="65"/>
                    </a:cubicBezTo>
                    <a:cubicBezTo>
                      <a:pt x="281" y="65"/>
                      <a:pt x="280" y="64"/>
                      <a:pt x="278" y="64"/>
                    </a:cubicBezTo>
                    <a:cubicBezTo>
                      <a:pt x="277" y="63"/>
                      <a:pt x="276" y="63"/>
                      <a:pt x="275" y="62"/>
                    </a:cubicBezTo>
                    <a:cubicBezTo>
                      <a:pt x="276" y="63"/>
                      <a:pt x="278" y="64"/>
                      <a:pt x="279" y="65"/>
                    </a:cubicBezTo>
                    <a:cubicBezTo>
                      <a:pt x="281" y="66"/>
                      <a:pt x="282" y="67"/>
                      <a:pt x="283" y="68"/>
                    </a:cubicBezTo>
                    <a:cubicBezTo>
                      <a:pt x="290" y="73"/>
                      <a:pt x="290" y="73"/>
                      <a:pt x="290" y="73"/>
                    </a:cubicBezTo>
                    <a:cubicBezTo>
                      <a:pt x="287" y="78"/>
                      <a:pt x="287" y="78"/>
                      <a:pt x="287" y="78"/>
                    </a:cubicBezTo>
                    <a:close/>
                    <a:moveTo>
                      <a:pt x="306" y="17"/>
                    </a:moveTo>
                    <a:cubicBezTo>
                      <a:pt x="307" y="11"/>
                      <a:pt x="307" y="11"/>
                      <a:pt x="307" y="11"/>
                    </a:cubicBezTo>
                    <a:cubicBezTo>
                      <a:pt x="309" y="12"/>
                      <a:pt x="309" y="12"/>
                      <a:pt x="309" y="12"/>
                    </a:cubicBezTo>
                    <a:cubicBezTo>
                      <a:pt x="310" y="12"/>
                      <a:pt x="311" y="12"/>
                      <a:pt x="311" y="12"/>
                    </a:cubicBezTo>
                    <a:cubicBezTo>
                      <a:pt x="312" y="11"/>
                      <a:pt x="312" y="11"/>
                      <a:pt x="312" y="10"/>
                    </a:cubicBezTo>
                    <a:cubicBezTo>
                      <a:pt x="312" y="10"/>
                      <a:pt x="312" y="9"/>
                      <a:pt x="312" y="9"/>
                    </a:cubicBezTo>
                    <a:cubicBezTo>
                      <a:pt x="311" y="8"/>
                      <a:pt x="311" y="8"/>
                      <a:pt x="310" y="8"/>
                    </a:cubicBezTo>
                    <a:cubicBezTo>
                      <a:pt x="310" y="8"/>
                      <a:pt x="309" y="8"/>
                      <a:pt x="309" y="8"/>
                    </a:cubicBezTo>
                    <a:cubicBezTo>
                      <a:pt x="308" y="9"/>
                      <a:pt x="307" y="9"/>
                      <a:pt x="307" y="10"/>
                    </a:cubicBezTo>
                    <a:cubicBezTo>
                      <a:pt x="306" y="10"/>
                      <a:pt x="306" y="10"/>
                      <a:pt x="305" y="11"/>
                    </a:cubicBezTo>
                    <a:cubicBezTo>
                      <a:pt x="304" y="12"/>
                      <a:pt x="302" y="13"/>
                      <a:pt x="301" y="14"/>
                    </a:cubicBezTo>
                    <a:cubicBezTo>
                      <a:pt x="300" y="15"/>
                      <a:pt x="300" y="15"/>
                      <a:pt x="299" y="15"/>
                    </a:cubicBezTo>
                    <a:cubicBezTo>
                      <a:pt x="298" y="15"/>
                      <a:pt x="297" y="15"/>
                      <a:pt x="295" y="15"/>
                    </a:cubicBezTo>
                    <a:cubicBezTo>
                      <a:pt x="293" y="15"/>
                      <a:pt x="292" y="14"/>
                      <a:pt x="291" y="12"/>
                    </a:cubicBezTo>
                    <a:cubicBezTo>
                      <a:pt x="290" y="11"/>
                      <a:pt x="289" y="9"/>
                      <a:pt x="290" y="6"/>
                    </a:cubicBezTo>
                    <a:cubicBezTo>
                      <a:pt x="290" y="4"/>
                      <a:pt x="291" y="2"/>
                      <a:pt x="292" y="1"/>
                    </a:cubicBezTo>
                    <a:cubicBezTo>
                      <a:pt x="294" y="0"/>
                      <a:pt x="296" y="0"/>
                      <a:pt x="29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299" y="6"/>
                      <a:pt x="299" y="6"/>
                      <a:pt x="299" y="6"/>
                    </a:cubicBezTo>
                    <a:cubicBezTo>
                      <a:pt x="297" y="6"/>
                      <a:pt x="297" y="6"/>
                      <a:pt x="297" y="6"/>
                    </a:cubicBezTo>
                    <a:cubicBezTo>
                      <a:pt x="296" y="6"/>
                      <a:pt x="296" y="6"/>
                      <a:pt x="295" y="6"/>
                    </a:cubicBezTo>
                    <a:cubicBezTo>
                      <a:pt x="295" y="6"/>
                      <a:pt x="294" y="7"/>
                      <a:pt x="294" y="7"/>
                    </a:cubicBezTo>
                    <a:cubicBezTo>
                      <a:pt x="294" y="8"/>
                      <a:pt x="294" y="8"/>
                      <a:pt x="295" y="9"/>
                    </a:cubicBezTo>
                    <a:cubicBezTo>
                      <a:pt x="295" y="9"/>
                      <a:pt x="295" y="9"/>
                      <a:pt x="296" y="9"/>
                    </a:cubicBezTo>
                    <a:cubicBezTo>
                      <a:pt x="297" y="9"/>
                      <a:pt x="299" y="8"/>
                      <a:pt x="301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4" y="4"/>
                      <a:pt x="306" y="3"/>
                      <a:pt x="307" y="2"/>
                    </a:cubicBezTo>
                    <a:cubicBezTo>
                      <a:pt x="307" y="2"/>
                      <a:pt x="308" y="2"/>
                      <a:pt x="309" y="2"/>
                    </a:cubicBezTo>
                    <a:cubicBezTo>
                      <a:pt x="309" y="2"/>
                      <a:pt x="310" y="2"/>
                      <a:pt x="311" y="2"/>
                    </a:cubicBezTo>
                    <a:cubicBezTo>
                      <a:pt x="313" y="2"/>
                      <a:pt x="315" y="3"/>
                      <a:pt x="316" y="5"/>
                    </a:cubicBezTo>
                    <a:cubicBezTo>
                      <a:pt x="317" y="7"/>
                      <a:pt x="317" y="9"/>
                      <a:pt x="317" y="11"/>
                    </a:cubicBezTo>
                    <a:cubicBezTo>
                      <a:pt x="316" y="14"/>
                      <a:pt x="315" y="16"/>
                      <a:pt x="314" y="17"/>
                    </a:cubicBezTo>
                    <a:cubicBezTo>
                      <a:pt x="312" y="18"/>
                      <a:pt x="310" y="18"/>
                      <a:pt x="308" y="18"/>
                    </a:cubicBezTo>
                    <a:cubicBezTo>
                      <a:pt x="306" y="17"/>
                      <a:pt x="306" y="17"/>
                      <a:pt x="306" y="17"/>
                    </a:cubicBezTo>
                    <a:close/>
                    <a:moveTo>
                      <a:pt x="311" y="33"/>
                    </a:moveTo>
                    <a:cubicBezTo>
                      <a:pt x="286" y="25"/>
                      <a:pt x="286" y="25"/>
                      <a:pt x="286" y="25"/>
                    </a:cubicBezTo>
                    <a:cubicBezTo>
                      <a:pt x="287" y="19"/>
                      <a:pt x="287" y="19"/>
                      <a:pt x="287" y="19"/>
                    </a:cubicBezTo>
                    <a:cubicBezTo>
                      <a:pt x="313" y="28"/>
                      <a:pt x="313" y="28"/>
                      <a:pt x="313" y="28"/>
                    </a:cubicBezTo>
                    <a:cubicBezTo>
                      <a:pt x="311" y="33"/>
                      <a:pt x="311" y="33"/>
                      <a:pt x="311" y="33"/>
                    </a:cubicBezTo>
                    <a:close/>
                    <a:moveTo>
                      <a:pt x="293" y="52"/>
                    </a:moveTo>
                    <a:cubicBezTo>
                      <a:pt x="296" y="46"/>
                      <a:pt x="296" y="46"/>
                      <a:pt x="296" y="46"/>
                    </a:cubicBezTo>
                    <a:cubicBezTo>
                      <a:pt x="298" y="47"/>
                      <a:pt x="298" y="47"/>
                      <a:pt x="298" y="47"/>
                    </a:cubicBezTo>
                    <a:cubicBezTo>
                      <a:pt x="298" y="48"/>
                      <a:pt x="299" y="48"/>
                      <a:pt x="300" y="48"/>
                    </a:cubicBezTo>
                    <a:cubicBezTo>
                      <a:pt x="300" y="47"/>
                      <a:pt x="301" y="47"/>
                      <a:pt x="301" y="46"/>
                    </a:cubicBezTo>
                    <a:cubicBezTo>
                      <a:pt x="301" y="46"/>
                      <a:pt x="301" y="45"/>
                      <a:pt x="301" y="45"/>
                    </a:cubicBezTo>
                    <a:cubicBezTo>
                      <a:pt x="301" y="44"/>
                      <a:pt x="300" y="44"/>
                      <a:pt x="300" y="44"/>
                    </a:cubicBezTo>
                    <a:cubicBezTo>
                      <a:pt x="299" y="44"/>
                      <a:pt x="299" y="43"/>
                      <a:pt x="298" y="44"/>
                    </a:cubicBezTo>
                    <a:cubicBezTo>
                      <a:pt x="297" y="44"/>
                      <a:pt x="297" y="44"/>
                      <a:pt x="296" y="44"/>
                    </a:cubicBezTo>
                    <a:cubicBezTo>
                      <a:pt x="295" y="44"/>
                      <a:pt x="295" y="45"/>
                      <a:pt x="294" y="45"/>
                    </a:cubicBezTo>
                    <a:cubicBezTo>
                      <a:pt x="292" y="46"/>
                      <a:pt x="291" y="47"/>
                      <a:pt x="289" y="47"/>
                    </a:cubicBezTo>
                    <a:cubicBezTo>
                      <a:pt x="289" y="48"/>
                      <a:pt x="288" y="48"/>
                      <a:pt x="287" y="48"/>
                    </a:cubicBezTo>
                    <a:cubicBezTo>
                      <a:pt x="286" y="48"/>
                      <a:pt x="285" y="48"/>
                      <a:pt x="284" y="47"/>
                    </a:cubicBezTo>
                    <a:cubicBezTo>
                      <a:pt x="282" y="46"/>
                      <a:pt x="280" y="45"/>
                      <a:pt x="280" y="43"/>
                    </a:cubicBezTo>
                    <a:cubicBezTo>
                      <a:pt x="279" y="41"/>
                      <a:pt x="279" y="39"/>
                      <a:pt x="280" y="37"/>
                    </a:cubicBezTo>
                    <a:cubicBezTo>
                      <a:pt x="281" y="35"/>
                      <a:pt x="283" y="33"/>
                      <a:pt x="284" y="33"/>
                    </a:cubicBezTo>
                    <a:cubicBezTo>
                      <a:pt x="286" y="32"/>
                      <a:pt x="287" y="32"/>
                      <a:pt x="290" y="33"/>
                    </a:cubicBezTo>
                    <a:cubicBezTo>
                      <a:pt x="292" y="34"/>
                      <a:pt x="292" y="34"/>
                      <a:pt x="292" y="34"/>
                    </a:cubicBezTo>
                    <a:cubicBezTo>
                      <a:pt x="289" y="39"/>
                      <a:pt x="289" y="39"/>
                      <a:pt x="289" y="39"/>
                    </a:cubicBezTo>
                    <a:cubicBezTo>
                      <a:pt x="288" y="38"/>
                      <a:pt x="288" y="38"/>
                      <a:pt x="288" y="38"/>
                    </a:cubicBezTo>
                    <a:cubicBezTo>
                      <a:pt x="287" y="38"/>
                      <a:pt x="286" y="38"/>
                      <a:pt x="286" y="38"/>
                    </a:cubicBezTo>
                    <a:cubicBezTo>
                      <a:pt x="285" y="38"/>
                      <a:pt x="285" y="38"/>
                      <a:pt x="284" y="39"/>
                    </a:cubicBezTo>
                    <a:cubicBezTo>
                      <a:pt x="284" y="40"/>
                      <a:pt x="284" y="40"/>
                      <a:pt x="284" y="40"/>
                    </a:cubicBezTo>
                    <a:cubicBezTo>
                      <a:pt x="285" y="41"/>
                      <a:pt x="285" y="41"/>
                      <a:pt x="286" y="41"/>
                    </a:cubicBezTo>
                    <a:cubicBezTo>
                      <a:pt x="286" y="42"/>
                      <a:pt x="288" y="41"/>
                      <a:pt x="291" y="40"/>
                    </a:cubicBezTo>
                    <a:cubicBezTo>
                      <a:pt x="292" y="40"/>
                      <a:pt x="292" y="40"/>
                      <a:pt x="292" y="40"/>
                    </a:cubicBezTo>
                    <a:cubicBezTo>
                      <a:pt x="292" y="39"/>
                      <a:pt x="292" y="39"/>
                      <a:pt x="292" y="39"/>
                    </a:cubicBezTo>
                    <a:cubicBezTo>
                      <a:pt x="295" y="38"/>
                      <a:pt x="297" y="37"/>
                      <a:pt x="298" y="37"/>
                    </a:cubicBezTo>
                    <a:cubicBezTo>
                      <a:pt x="298" y="37"/>
                      <a:pt x="299" y="37"/>
                      <a:pt x="300" y="37"/>
                    </a:cubicBezTo>
                    <a:cubicBezTo>
                      <a:pt x="300" y="38"/>
                      <a:pt x="301" y="38"/>
                      <a:pt x="302" y="38"/>
                    </a:cubicBezTo>
                    <a:cubicBezTo>
                      <a:pt x="304" y="39"/>
                      <a:pt x="305" y="40"/>
                      <a:pt x="306" y="42"/>
                    </a:cubicBezTo>
                    <a:cubicBezTo>
                      <a:pt x="306" y="44"/>
                      <a:pt x="306" y="46"/>
                      <a:pt x="305" y="49"/>
                    </a:cubicBezTo>
                    <a:cubicBezTo>
                      <a:pt x="304" y="51"/>
                      <a:pt x="303" y="52"/>
                      <a:pt x="301" y="53"/>
                    </a:cubicBezTo>
                    <a:cubicBezTo>
                      <a:pt x="299" y="54"/>
                      <a:pt x="297" y="54"/>
                      <a:pt x="295" y="53"/>
                    </a:cubicBezTo>
                    <a:cubicBezTo>
                      <a:pt x="293" y="52"/>
                      <a:pt x="293" y="52"/>
                      <a:pt x="293" y="52"/>
                    </a:cubicBezTo>
                    <a:close/>
                    <a:moveTo>
                      <a:pt x="272" y="95"/>
                    </a:moveTo>
                    <a:cubicBezTo>
                      <a:pt x="253" y="76"/>
                      <a:pt x="253" y="76"/>
                      <a:pt x="253" y="76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266" y="70"/>
                      <a:pt x="266" y="70"/>
                      <a:pt x="266" y="70"/>
                    </a:cubicBezTo>
                    <a:cubicBezTo>
                      <a:pt x="261" y="75"/>
                      <a:pt x="261" y="75"/>
                      <a:pt x="261" y="75"/>
                    </a:cubicBezTo>
                    <a:cubicBezTo>
                      <a:pt x="265" y="79"/>
                      <a:pt x="265" y="79"/>
                      <a:pt x="265" y="79"/>
                    </a:cubicBezTo>
                    <a:cubicBezTo>
                      <a:pt x="270" y="74"/>
                      <a:pt x="270" y="74"/>
                      <a:pt x="270" y="74"/>
                    </a:cubicBezTo>
                    <a:cubicBezTo>
                      <a:pt x="273" y="78"/>
                      <a:pt x="273" y="78"/>
                      <a:pt x="273" y="78"/>
                    </a:cubicBezTo>
                    <a:cubicBezTo>
                      <a:pt x="269" y="83"/>
                      <a:pt x="269" y="83"/>
                      <a:pt x="269" y="83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8" y="81"/>
                      <a:pt x="278" y="81"/>
                      <a:pt x="278" y="81"/>
                    </a:cubicBezTo>
                    <a:cubicBezTo>
                      <a:pt x="282" y="85"/>
                      <a:pt x="282" y="85"/>
                      <a:pt x="282" y="85"/>
                    </a:cubicBezTo>
                    <a:cubicBezTo>
                      <a:pt x="272" y="95"/>
                      <a:pt x="272" y="95"/>
                      <a:pt x="272" y="95"/>
                    </a:cubicBezTo>
                    <a:close/>
                    <a:moveTo>
                      <a:pt x="261" y="105"/>
                    </a:moveTo>
                    <a:cubicBezTo>
                      <a:pt x="243" y="85"/>
                      <a:pt x="243" y="85"/>
                      <a:pt x="243" y="85"/>
                    </a:cubicBezTo>
                    <a:cubicBezTo>
                      <a:pt x="248" y="81"/>
                      <a:pt x="248" y="81"/>
                      <a:pt x="248" y="81"/>
                    </a:cubicBezTo>
                    <a:cubicBezTo>
                      <a:pt x="266" y="101"/>
                      <a:pt x="266" y="101"/>
                      <a:pt x="266" y="101"/>
                    </a:cubicBezTo>
                    <a:cubicBezTo>
                      <a:pt x="261" y="105"/>
                      <a:pt x="261" y="105"/>
                      <a:pt x="261" y="105"/>
                    </a:cubicBezTo>
                    <a:close/>
                    <a:moveTo>
                      <a:pt x="234" y="100"/>
                    </a:moveTo>
                    <a:cubicBezTo>
                      <a:pt x="241" y="111"/>
                      <a:pt x="241" y="111"/>
                      <a:pt x="241" y="111"/>
                    </a:cubicBezTo>
                    <a:cubicBezTo>
                      <a:pt x="242" y="112"/>
                      <a:pt x="242" y="112"/>
                      <a:pt x="243" y="112"/>
                    </a:cubicBezTo>
                    <a:cubicBezTo>
                      <a:pt x="243" y="112"/>
                      <a:pt x="244" y="112"/>
                      <a:pt x="244" y="112"/>
                    </a:cubicBezTo>
                    <a:cubicBezTo>
                      <a:pt x="245" y="112"/>
                      <a:pt x="245" y="111"/>
                      <a:pt x="245" y="111"/>
                    </a:cubicBezTo>
                    <a:cubicBezTo>
                      <a:pt x="245" y="110"/>
                      <a:pt x="245" y="110"/>
                      <a:pt x="244" y="109"/>
                    </a:cubicBezTo>
                    <a:cubicBezTo>
                      <a:pt x="237" y="98"/>
                      <a:pt x="237" y="98"/>
                      <a:pt x="237" y="98"/>
                    </a:cubicBezTo>
                    <a:cubicBezTo>
                      <a:pt x="237" y="97"/>
                      <a:pt x="236" y="97"/>
                      <a:pt x="236" y="97"/>
                    </a:cubicBezTo>
                    <a:cubicBezTo>
                      <a:pt x="235" y="97"/>
                      <a:pt x="235" y="97"/>
                      <a:pt x="234" y="97"/>
                    </a:cubicBezTo>
                    <a:cubicBezTo>
                      <a:pt x="234" y="97"/>
                      <a:pt x="233" y="98"/>
                      <a:pt x="233" y="98"/>
                    </a:cubicBezTo>
                    <a:cubicBezTo>
                      <a:pt x="233" y="99"/>
                      <a:pt x="233" y="99"/>
                      <a:pt x="234" y="100"/>
                    </a:cubicBezTo>
                    <a:close/>
                    <a:moveTo>
                      <a:pt x="229" y="104"/>
                    </a:moveTo>
                    <a:cubicBezTo>
                      <a:pt x="228" y="102"/>
                      <a:pt x="227" y="100"/>
                      <a:pt x="228" y="98"/>
                    </a:cubicBezTo>
                    <a:cubicBezTo>
                      <a:pt x="228" y="96"/>
                      <a:pt x="229" y="95"/>
                      <a:pt x="231" y="93"/>
                    </a:cubicBezTo>
                    <a:cubicBezTo>
                      <a:pt x="234" y="92"/>
                      <a:pt x="236" y="91"/>
                      <a:pt x="238" y="92"/>
                    </a:cubicBezTo>
                    <a:cubicBezTo>
                      <a:pt x="239" y="92"/>
                      <a:pt x="241" y="93"/>
                      <a:pt x="243" y="96"/>
                    </a:cubicBezTo>
                    <a:cubicBezTo>
                      <a:pt x="249" y="105"/>
                      <a:pt x="249" y="105"/>
                      <a:pt x="249" y="105"/>
                    </a:cubicBezTo>
                    <a:cubicBezTo>
                      <a:pt x="250" y="107"/>
                      <a:pt x="251" y="109"/>
                      <a:pt x="251" y="111"/>
                    </a:cubicBezTo>
                    <a:cubicBezTo>
                      <a:pt x="250" y="113"/>
                      <a:pt x="249" y="114"/>
                      <a:pt x="247" y="116"/>
                    </a:cubicBezTo>
                    <a:cubicBezTo>
                      <a:pt x="245" y="117"/>
                      <a:pt x="243" y="118"/>
                      <a:pt x="241" y="118"/>
                    </a:cubicBezTo>
                    <a:cubicBezTo>
                      <a:pt x="239" y="117"/>
                      <a:pt x="237" y="116"/>
                      <a:pt x="236" y="114"/>
                    </a:cubicBezTo>
                    <a:cubicBezTo>
                      <a:pt x="229" y="104"/>
                      <a:pt x="229" y="104"/>
                      <a:pt x="229" y="104"/>
                    </a:cubicBezTo>
                    <a:close/>
                    <a:moveTo>
                      <a:pt x="210" y="134"/>
                    </a:moveTo>
                    <a:cubicBezTo>
                      <a:pt x="200" y="109"/>
                      <a:pt x="200" y="109"/>
                      <a:pt x="200" y="109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13" y="113"/>
                      <a:pt x="213" y="113"/>
                      <a:pt x="213" y="113"/>
                    </a:cubicBezTo>
                    <a:cubicBezTo>
                      <a:pt x="214" y="114"/>
                      <a:pt x="214" y="115"/>
                      <a:pt x="215" y="116"/>
                    </a:cubicBezTo>
                    <a:cubicBezTo>
                      <a:pt x="215" y="117"/>
                      <a:pt x="216" y="118"/>
                      <a:pt x="216" y="119"/>
                    </a:cubicBezTo>
                    <a:cubicBezTo>
                      <a:pt x="216" y="118"/>
                      <a:pt x="215" y="116"/>
                      <a:pt x="215" y="115"/>
                    </a:cubicBezTo>
                    <a:cubicBezTo>
                      <a:pt x="215" y="114"/>
                      <a:pt x="214" y="113"/>
                      <a:pt x="214" y="113"/>
                    </a:cubicBezTo>
                    <a:cubicBezTo>
                      <a:pt x="212" y="104"/>
                      <a:pt x="212" y="104"/>
                      <a:pt x="212" y="104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31" y="125"/>
                      <a:pt x="231" y="125"/>
                      <a:pt x="231" y="125"/>
                    </a:cubicBezTo>
                    <a:cubicBezTo>
                      <a:pt x="226" y="127"/>
                      <a:pt x="226" y="127"/>
                      <a:pt x="226" y="127"/>
                    </a:cubicBezTo>
                    <a:cubicBezTo>
                      <a:pt x="222" y="118"/>
                      <a:pt x="222" y="118"/>
                      <a:pt x="222" y="118"/>
                    </a:cubicBezTo>
                    <a:cubicBezTo>
                      <a:pt x="221" y="116"/>
                      <a:pt x="220" y="114"/>
                      <a:pt x="219" y="112"/>
                    </a:cubicBezTo>
                    <a:cubicBezTo>
                      <a:pt x="219" y="110"/>
                      <a:pt x="218" y="108"/>
                      <a:pt x="217" y="106"/>
                    </a:cubicBezTo>
                    <a:cubicBezTo>
                      <a:pt x="218" y="109"/>
                      <a:pt x="218" y="110"/>
                      <a:pt x="218" y="112"/>
                    </a:cubicBezTo>
                    <a:cubicBezTo>
                      <a:pt x="219" y="113"/>
                      <a:pt x="219" y="114"/>
                      <a:pt x="219" y="115"/>
                    </a:cubicBezTo>
                    <a:cubicBezTo>
                      <a:pt x="222" y="129"/>
                      <a:pt x="222" y="129"/>
                      <a:pt x="222" y="129"/>
                    </a:cubicBezTo>
                    <a:cubicBezTo>
                      <a:pt x="219" y="130"/>
                      <a:pt x="219" y="130"/>
                      <a:pt x="219" y="130"/>
                    </a:cubicBezTo>
                    <a:cubicBezTo>
                      <a:pt x="212" y="119"/>
                      <a:pt x="212" y="119"/>
                      <a:pt x="212" y="119"/>
                    </a:cubicBezTo>
                    <a:cubicBezTo>
                      <a:pt x="211" y="117"/>
                      <a:pt x="210" y="116"/>
                      <a:pt x="209" y="114"/>
                    </a:cubicBezTo>
                    <a:cubicBezTo>
                      <a:pt x="208" y="113"/>
                      <a:pt x="207" y="112"/>
                      <a:pt x="207" y="110"/>
                    </a:cubicBezTo>
                    <a:cubicBezTo>
                      <a:pt x="208" y="112"/>
                      <a:pt x="208" y="114"/>
                      <a:pt x="209" y="116"/>
                    </a:cubicBezTo>
                    <a:cubicBezTo>
                      <a:pt x="210" y="118"/>
                      <a:pt x="211" y="120"/>
                      <a:pt x="212" y="122"/>
                    </a:cubicBezTo>
                    <a:cubicBezTo>
                      <a:pt x="216" y="131"/>
                      <a:pt x="216" y="131"/>
                      <a:pt x="216" y="131"/>
                    </a:cubicBezTo>
                    <a:cubicBezTo>
                      <a:pt x="210" y="134"/>
                      <a:pt x="210" y="134"/>
                      <a:pt x="210" y="134"/>
                    </a:cubicBezTo>
                    <a:close/>
                    <a:moveTo>
                      <a:pt x="184" y="139"/>
                    </a:moveTo>
                    <a:cubicBezTo>
                      <a:pt x="185" y="112"/>
                      <a:pt x="185" y="112"/>
                      <a:pt x="185" y="112"/>
                    </a:cubicBezTo>
                    <a:cubicBezTo>
                      <a:pt x="193" y="111"/>
                      <a:pt x="193" y="111"/>
                      <a:pt x="193" y="111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4" y="133"/>
                      <a:pt x="194" y="133"/>
                      <a:pt x="194" y="133"/>
                    </a:cubicBezTo>
                    <a:cubicBezTo>
                      <a:pt x="190" y="134"/>
                      <a:pt x="190" y="134"/>
                      <a:pt x="190" y="134"/>
                    </a:cubicBezTo>
                    <a:cubicBezTo>
                      <a:pt x="190" y="138"/>
                      <a:pt x="190" y="138"/>
                      <a:pt x="190" y="138"/>
                    </a:cubicBezTo>
                    <a:cubicBezTo>
                      <a:pt x="184" y="139"/>
                      <a:pt x="184" y="139"/>
                      <a:pt x="184" y="139"/>
                    </a:cubicBezTo>
                    <a:close/>
                    <a:moveTo>
                      <a:pt x="190" y="129"/>
                    </a:moveTo>
                    <a:cubicBezTo>
                      <a:pt x="193" y="128"/>
                      <a:pt x="193" y="128"/>
                      <a:pt x="193" y="128"/>
                    </a:cubicBezTo>
                    <a:cubicBezTo>
                      <a:pt x="191" y="120"/>
                      <a:pt x="191" y="120"/>
                      <a:pt x="191" y="120"/>
                    </a:cubicBezTo>
                    <a:cubicBezTo>
                      <a:pt x="190" y="120"/>
                      <a:pt x="190" y="119"/>
                      <a:pt x="190" y="119"/>
                    </a:cubicBezTo>
                    <a:cubicBezTo>
                      <a:pt x="190" y="118"/>
                      <a:pt x="190" y="117"/>
                      <a:pt x="189" y="116"/>
                    </a:cubicBezTo>
                    <a:cubicBezTo>
                      <a:pt x="189" y="117"/>
                      <a:pt x="190" y="117"/>
                      <a:pt x="190" y="118"/>
                    </a:cubicBezTo>
                    <a:cubicBezTo>
                      <a:pt x="190" y="119"/>
                      <a:pt x="190" y="120"/>
                      <a:pt x="190" y="120"/>
                    </a:cubicBezTo>
                    <a:cubicBezTo>
                      <a:pt x="190" y="129"/>
                      <a:pt x="190" y="129"/>
                      <a:pt x="190" y="129"/>
                    </a:cubicBezTo>
                    <a:close/>
                    <a:moveTo>
                      <a:pt x="153" y="132"/>
                    </a:moveTo>
                    <a:cubicBezTo>
                      <a:pt x="159" y="133"/>
                      <a:pt x="159" y="133"/>
                      <a:pt x="159" y="133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9" y="136"/>
                      <a:pt x="159" y="136"/>
                      <a:pt x="159" y="137"/>
                    </a:cubicBezTo>
                    <a:cubicBezTo>
                      <a:pt x="160" y="137"/>
                      <a:pt x="160" y="137"/>
                      <a:pt x="161" y="137"/>
                    </a:cubicBezTo>
                    <a:cubicBezTo>
                      <a:pt x="162" y="138"/>
                      <a:pt x="162" y="137"/>
                      <a:pt x="162" y="137"/>
                    </a:cubicBezTo>
                    <a:cubicBezTo>
                      <a:pt x="163" y="137"/>
                      <a:pt x="163" y="136"/>
                      <a:pt x="163" y="135"/>
                    </a:cubicBezTo>
                    <a:cubicBezTo>
                      <a:pt x="163" y="135"/>
                      <a:pt x="163" y="134"/>
                      <a:pt x="163" y="134"/>
                    </a:cubicBezTo>
                    <a:cubicBezTo>
                      <a:pt x="162" y="133"/>
                      <a:pt x="162" y="133"/>
                      <a:pt x="161" y="132"/>
                    </a:cubicBezTo>
                    <a:cubicBezTo>
                      <a:pt x="161" y="132"/>
                      <a:pt x="160" y="131"/>
                      <a:pt x="160" y="131"/>
                    </a:cubicBezTo>
                    <a:cubicBezTo>
                      <a:pt x="158" y="129"/>
                      <a:pt x="157" y="128"/>
                      <a:pt x="156" y="127"/>
                    </a:cubicBezTo>
                    <a:cubicBezTo>
                      <a:pt x="155" y="126"/>
                      <a:pt x="155" y="126"/>
                      <a:pt x="155" y="125"/>
                    </a:cubicBezTo>
                    <a:cubicBezTo>
                      <a:pt x="154" y="124"/>
                      <a:pt x="154" y="123"/>
                      <a:pt x="154" y="122"/>
                    </a:cubicBezTo>
                    <a:cubicBezTo>
                      <a:pt x="154" y="119"/>
                      <a:pt x="155" y="118"/>
                      <a:pt x="156" y="116"/>
                    </a:cubicBezTo>
                    <a:cubicBezTo>
                      <a:pt x="158" y="115"/>
                      <a:pt x="160" y="115"/>
                      <a:pt x="162" y="115"/>
                    </a:cubicBezTo>
                    <a:cubicBezTo>
                      <a:pt x="165" y="115"/>
                      <a:pt x="167" y="116"/>
                      <a:pt x="168" y="117"/>
                    </a:cubicBezTo>
                    <a:cubicBezTo>
                      <a:pt x="169" y="118"/>
                      <a:pt x="170" y="120"/>
                      <a:pt x="169" y="122"/>
                    </a:cubicBezTo>
                    <a:cubicBezTo>
                      <a:pt x="169" y="124"/>
                      <a:pt x="169" y="124"/>
                      <a:pt x="169" y="124"/>
                    </a:cubicBezTo>
                    <a:cubicBezTo>
                      <a:pt x="164" y="124"/>
                      <a:pt x="164" y="124"/>
                      <a:pt x="164" y="124"/>
                    </a:cubicBezTo>
                    <a:cubicBezTo>
                      <a:pt x="164" y="122"/>
                      <a:pt x="164" y="122"/>
                      <a:pt x="164" y="122"/>
                    </a:cubicBezTo>
                    <a:cubicBezTo>
                      <a:pt x="164" y="121"/>
                      <a:pt x="164" y="121"/>
                      <a:pt x="163" y="120"/>
                    </a:cubicBezTo>
                    <a:cubicBezTo>
                      <a:pt x="163" y="120"/>
                      <a:pt x="163" y="120"/>
                      <a:pt x="162" y="120"/>
                    </a:cubicBezTo>
                    <a:cubicBezTo>
                      <a:pt x="161" y="119"/>
                      <a:pt x="161" y="120"/>
                      <a:pt x="161" y="120"/>
                    </a:cubicBezTo>
                    <a:cubicBezTo>
                      <a:pt x="160" y="120"/>
                      <a:pt x="160" y="121"/>
                      <a:pt x="160" y="121"/>
                    </a:cubicBezTo>
                    <a:cubicBezTo>
                      <a:pt x="160" y="122"/>
                      <a:pt x="161" y="124"/>
                      <a:pt x="164" y="126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7" y="129"/>
                      <a:pt x="168" y="130"/>
                      <a:pt x="168" y="131"/>
                    </a:cubicBezTo>
                    <a:cubicBezTo>
                      <a:pt x="169" y="132"/>
                      <a:pt x="169" y="133"/>
                      <a:pt x="169" y="133"/>
                    </a:cubicBezTo>
                    <a:cubicBezTo>
                      <a:pt x="169" y="134"/>
                      <a:pt x="169" y="135"/>
                      <a:pt x="169" y="135"/>
                    </a:cubicBezTo>
                    <a:cubicBezTo>
                      <a:pt x="169" y="138"/>
                      <a:pt x="168" y="139"/>
                      <a:pt x="167" y="141"/>
                    </a:cubicBezTo>
                    <a:cubicBezTo>
                      <a:pt x="165" y="142"/>
                      <a:pt x="163" y="142"/>
                      <a:pt x="161" y="142"/>
                    </a:cubicBezTo>
                    <a:cubicBezTo>
                      <a:pt x="158" y="142"/>
                      <a:pt x="156" y="141"/>
                      <a:pt x="155" y="140"/>
                    </a:cubicBezTo>
                    <a:cubicBezTo>
                      <a:pt x="154" y="139"/>
                      <a:pt x="153" y="137"/>
                      <a:pt x="153" y="134"/>
                    </a:cubicBezTo>
                    <a:cubicBezTo>
                      <a:pt x="153" y="132"/>
                      <a:pt x="153" y="132"/>
                      <a:pt x="153" y="132"/>
                    </a:cubicBezTo>
                    <a:close/>
                    <a:moveTo>
                      <a:pt x="129" y="140"/>
                    </a:moveTo>
                    <a:cubicBezTo>
                      <a:pt x="136" y="113"/>
                      <a:pt x="136" y="113"/>
                      <a:pt x="136" y="113"/>
                    </a:cubicBezTo>
                    <a:cubicBezTo>
                      <a:pt x="144" y="114"/>
                      <a:pt x="144" y="114"/>
                      <a:pt x="144" y="114"/>
                    </a:cubicBezTo>
                    <a:cubicBezTo>
                      <a:pt x="147" y="141"/>
                      <a:pt x="147" y="141"/>
                      <a:pt x="147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36"/>
                      <a:pt x="140" y="136"/>
                      <a:pt x="140" y="136"/>
                    </a:cubicBezTo>
                    <a:cubicBezTo>
                      <a:pt x="136" y="135"/>
                      <a:pt x="136" y="135"/>
                      <a:pt x="136" y="135"/>
                    </a:cubicBezTo>
                    <a:cubicBezTo>
                      <a:pt x="135" y="140"/>
                      <a:pt x="135" y="140"/>
                      <a:pt x="135" y="140"/>
                    </a:cubicBezTo>
                    <a:cubicBezTo>
                      <a:pt x="129" y="140"/>
                      <a:pt x="129" y="140"/>
                      <a:pt x="129" y="140"/>
                    </a:cubicBezTo>
                    <a:close/>
                    <a:moveTo>
                      <a:pt x="137" y="131"/>
                    </a:moveTo>
                    <a:cubicBezTo>
                      <a:pt x="140" y="131"/>
                      <a:pt x="140" y="131"/>
                      <a:pt x="140" y="131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0" y="122"/>
                      <a:pt x="140" y="121"/>
                      <a:pt x="140" y="121"/>
                    </a:cubicBezTo>
                    <a:cubicBezTo>
                      <a:pt x="140" y="120"/>
                      <a:pt x="140" y="119"/>
                      <a:pt x="140" y="118"/>
                    </a:cubicBezTo>
                    <a:cubicBezTo>
                      <a:pt x="140" y="119"/>
                      <a:pt x="140" y="119"/>
                      <a:pt x="139" y="120"/>
                    </a:cubicBezTo>
                    <a:cubicBezTo>
                      <a:pt x="139" y="121"/>
                      <a:pt x="139" y="122"/>
                      <a:pt x="139" y="123"/>
                    </a:cubicBezTo>
                    <a:cubicBezTo>
                      <a:pt x="137" y="131"/>
                      <a:pt x="137" y="131"/>
                      <a:pt x="137" y="131"/>
                    </a:cubicBezTo>
                    <a:close/>
                    <a:moveTo>
                      <a:pt x="113" y="136"/>
                    </a:moveTo>
                    <a:cubicBezTo>
                      <a:pt x="118" y="115"/>
                      <a:pt x="118" y="115"/>
                      <a:pt x="118" y="115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5" y="109"/>
                      <a:pt x="115" y="109"/>
                      <a:pt x="115" y="109"/>
                    </a:cubicBezTo>
                    <a:cubicBezTo>
                      <a:pt x="129" y="112"/>
                      <a:pt x="129" y="112"/>
                      <a:pt x="129" y="11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19" y="137"/>
                      <a:pt x="119" y="137"/>
                      <a:pt x="119" y="137"/>
                    </a:cubicBezTo>
                    <a:cubicBezTo>
                      <a:pt x="113" y="136"/>
                      <a:pt x="113" y="136"/>
                      <a:pt x="113" y="136"/>
                    </a:cubicBezTo>
                    <a:close/>
                    <a:moveTo>
                      <a:pt x="95" y="129"/>
                    </a:moveTo>
                    <a:cubicBezTo>
                      <a:pt x="105" y="104"/>
                      <a:pt x="105" y="104"/>
                      <a:pt x="105" y="104"/>
                    </a:cubicBezTo>
                    <a:cubicBezTo>
                      <a:pt x="111" y="107"/>
                      <a:pt x="111" y="107"/>
                      <a:pt x="111" y="107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95" y="129"/>
                      <a:pt x="95" y="129"/>
                      <a:pt x="95" y="129"/>
                    </a:cubicBezTo>
                    <a:close/>
                    <a:moveTo>
                      <a:pt x="78" y="110"/>
                    </a:moveTo>
                    <a:cubicBezTo>
                      <a:pt x="83" y="113"/>
                      <a:pt x="83" y="113"/>
                      <a:pt x="83" y="113"/>
                    </a:cubicBezTo>
                    <a:cubicBezTo>
                      <a:pt x="82" y="115"/>
                      <a:pt x="82" y="115"/>
                      <a:pt x="82" y="115"/>
                    </a:cubicBezTo>
                    <a:cubicBezTo>
                      <a:pt x="82" y="115"/>
                      <a:pt x="81" y="116"/>
                      <a:pt x="82" y="117"/>
                    </a:cubicBezTo>
                    <a:cubicBezTo>
                      <a:pt x="82" y="117"/>
                      <a:pt x="82" y="118"/>
                      <a:pt x="82" y="118"/>
                    </a:cubicBezTo>
                    <a:cubicBezTo>
                      <a:pt x="83" y="118"/>
                      <a:pt x="83" y="118"/>
                      <a:pt x="84" y="118"/>
                    </a:cubicBezTo>
                    <a:cubicBezTo>
                      <a:pt x="84" y="118"/>
                      <a:pt x="85" y="118"/>
                      <a:pt x="85" y="117"/>
                    </a:cubicBezTo>
                    <a:cubicBezTo>
                      <a:pt x="86" y="117"/>
                      <a:pt x="86" y="116"/>
                      <a:pt x="86" y="115"/>
                    </a:cubicBezTo>
                    <a:cubicBezTo>
                      <a:pt x="86" y="115"/>
                      <a:pt x="86" y="114"/>
                      <a:pt x="85" y="113"/>
                    </a:cubicBezTo>
                    <a:cubicBezTo>
                      <a:pt x="85" y="113"/>
                      <a:pt x="85" y="112"/>
                      <a:pt x="85" y="112"/>
                    </a:cubicBezTo>
                    <a:cubicBezTo>
                      <a:pt x="84" y="109"/>
                      <a:pt x="83" y="108"/>
                      <a:pt x="83" y="106"/>
                    </a:cubicBezTo>
                    <a:cubicBezTo>
                      <a:pt x="83" y="106"/>
                      <a:pt x="83" y="105"/>
                      <a:pt x="83" y="104"/>
                    </a:cubicBezTo>
                    <a:cubicBezTo>
                      <a:pt x="83" y="103"/>
                      <a:pt x="84" y="102"/>
                      <a:pt x="84" y="101"/>
                    </a:cubicBezTo>
                    <a:cubicBezTo>
                      <a:pt x="85" y="99"/>
                      <a:pt x="87" y="98"/>
                      <a:pt x="89" y="97"/>
                    </a:cubicBezTo>
                    <a:cubicBezTo>
                      <a:pt x="91" y="97"/>
                      <a:pt x="93" y="97"/>
                      <a:pt x="95" y="99"/>
                    </a:cubicBezTo>
                    <a:cubicBezTo>
                      <a:pt x="97" y="100"/>
                      <a:pt x="98" y="102"/>
                      <a:pt x="98" y="103"/>
                    </a:cubicBezTo>
                    <a:cubicBezTo>
                      <a:pt x="99" y="105"/>
                      <a:pt x="99" y="107"/>
                      <a:pt x="97" y="108"/>
                    </a:cubicBezTo>
                    <a:cubicBezTo>
                      <a:pt x="96" y="110"/>
                      <a:pt x="96" y="110"/>
                      <a:pt x="96" y="110"/>
                    </a:cubicBezTo>
                    <a:cubicBezTo>
                      <a:pt x="91" y="107"/>
                      <a:pt x="91" y="107"/>
                      <a:pt x="91" y="107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3" y="105"/>
                      <a:pt x="93" y="104"/>
                      <a:pt x="93" y="104"/>
                    </a:cubicBezTo>
                    <a:cubicBezTo>
                      <a:pt x="93" y="103"/>
                      <a:pt x="93" y="103"/>
                      <a:pt x="92" y="103"/>
                    </a:cubicBezTo>
                    <a:cubicBezTo>
                      <a:pt x="92" y="102"/>
                      <a:pt x="91" y="102"/>
                      <a:pt x="91" y="102"/>
                    </a:cubicBezTo>
                    <a:cubicBezTo>
                      <a:pt x="90" y="103"/>
                      <a:pt x="90" y="103"/>
                      <a:pt x="89" y="103"/>
                    </a:cubicBezTo>
                    <a:cubicBezTo>
                      <a:pt x="89" y="104"/>
                      <a:pt x="89" y="106"/>
                      <a:pt x="90" y="110"/>
                    </a:cubicBezTo>
                    <a:cubicBezTo>
                      <a:pt x="90" y="110"/>
                      <a:pt x="90" y="110"/>
                      <a:pt x="90" y="110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2" y="113"/>
                      <a:pt x="92" y="115"/>
                      <a:pt x="92" y="116"/>
                    </a:cubicBezTo>
                    <a:cubicBezTo>
                      <a:pt x="92" y="117"/>
                      <a:pt x="92" y="117"/>
                      <a:pt x="91" y="118"/>
                    </a:cubicBezTo>
                    <a:cubicBezTo>
                      <a:pt x="91" y="119"/>
                      <a:pt x="91" y="119"/>
                      <a:pt x="91" y="120"/>
                    </a:cubicBezTo>
                    <a:cubicBezTo>
                      <a:pt x="89" y="122"/>
                      <a:pt x="88" y="123"/>
                      <a:pt x="86" y="123"/>
                    </a:cubicBezTo>
                    <a:cubicBezTo>
                      <a:pt x="84" y="124"/>
                      <a:pt x="82" y="123"/>
                      <a:pt x="80" y="122"/>
                    </a:cubicBezTo>
                    <a:cubicBezTo>
                      <a:pt x="78" y="120"/>
                      <a:pt x="76" y="119"/>
                      <a:pt x="76" y="117"/>
                    </a:cubicBezTo>
                    <a:cubicBezTo>
                      <a:pt x="75" y="115"/>
                      <a:pt x="76" y="113"/>
                      <a:pt x="77" y="111"/>
                    </a:cubicBezTo>
                    <a:cubicBezTo>
                      <a:pt x="78" y="110"/>
                      <a:pt x="78" y="110"/>
                      <a:pt x="78" y="110"/>
                    </a:cubicBezTo>
                    <a:close/>
                    <a:moveTo>
                      <a:pt x="68" y="95"/>
                    </a:moveTo>
                    <a:cubicBezTo>
                      <a:pt x="69" y="95"/>
                      <a:pt x="70" y="96"/>
                      <a:pt x="71" y="96"/>
                    </a:cubicBezTo>
                    <a:cubicBezTo>
                      <a:pt x="71" y="96"/>
                      <a:pt x="72" y="96"/>
                      <a:pt x="72" y="95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4" y="93"/>
                      <a:pt x="74" y="92"/>
                      <a:pt x="74" y="92"/>
                    </a:cubicBezTo>
                    <a:cubicBezTo>
                      <a:pt x="74" y="91"/>
                      <a:pt x="73" y="91"/>
                      <a:pt x="72" y="90"/>
                    </a:cubicBezTo>
                    <a:cubicBezTo>
                      <a:pt x="72" y="90"/>
                      <a:pt x="72" y="90"/>
                      <a:pt x="72" y="90"/>
                    </a:cubicBezTo>
                    <a:cubicBezTo>
                      <a:pt x="68" y="95"/>
                      <a:pt x="68" y="95"/>
                      <a:pt x="68" y="95"/>
                    </a:cubicBezTo>
                    <a:close/>
                    <a:moveTo>
                      <a:pt x="54" y="103"/>
                    </a:moveTo>
                    <a:cubicBezTo>
                      <a:pt x="70" y="82"/>
                      <a:pt x="70" y="82"/>
                      <a:pt x="70" y="82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9" y="89"/>
                      <a:pt x="80" y="91"/>
                      <a:pt x="80" y="92"/>
                    </a:cubicBezTo>
                    <a:cubicBezTo>
                      <a:pt x="80" y="94"/>
                      <a:pt x="80" y="95"/>
                      <a:pt x="79" y="97"/>
                    </a:cubicBezTo>
                    <a:cubicBezTo>
                      <a:pt x="78" y="97"/>
                      <a:pt x="78" y="97"/>
                      <a:pt x="78" y="97"/>
                    </a:cubicBezTo>
                    <a:cubicBezTo>
                      <a:pt x="78" y="98"/>
                      <a:pt x="78" y="98"/>
                      <a:pt x="78" y="98"/>
                    </a:cubicBezTo>
                    <a:cubicBezTo>
                      <a:pt x="77" y="99"/>
                      <a:pt x="76" y="100"/>
                      <a:pt x="75" y="100"/>
                    </a:cubicBezTo>
                    <a:cubicBezTo>
                      <a:pt x="74" y="100"/>
                      <a:pt x="73" y="100"/>
                      <a:pt x="72" y="100"/>
                    </a:cubicBezTo>
                    <a:cubicBezTo>
                      <a:pt x="72" y="101"/>
                      <a:pt x="73" y="102"/>
                      <a:pt x="73" y="103"/>
                    </a:cubicBezTo>
                    <a:cubicBezTo>
                      <a:pt x="73" y="104"/>
                      <a:pt x="72" y="105"/>
                      <a:pt x="71" y="106"/>
                    </a:cubicBezTo>
                    <a:cubicBezTo>
                      <a:pt x="67" y="111"/>
                      <a:pt x="67" y="111"/>
                      <a:pt x="67" y="111"/>
                    </a:cubicBezTo>
                    <a:cubicBezTo>
                      <a:pt x="67" y="111"/>
                      <a:pt x="66" y="112"/>
                      <a:pt x="66" y="112"/>
                    </a:cubicBezTo>
                    <a:cubicBezTo>
                      <a:pt x="66" y="112"/>
                      <a:pt x="66" y="113"/>
                      <a:pt x="66" y="113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1" y="109"/>
                      <a:pt x="61" y="109"/>
                      <a:pt x="62" y="108"/>
                    </a:cubicBezTo>
                    <a:cubicBezTo>
                      <a:pt x="62" y="108"/>
                      <a:pt x="62" y="107"/>
                      <a:pt x="63" y="107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7" y="102"/>
                      <a:pt x="67" y="101"/>
                      <a:pt x="67" y="100"/>
                    </a:cubicBezTo>
                    <a:cubicBezTo>
                      <a:pt x="67" y="99"/>
                      <a:pt x="67" y="99"/>
                      <a:pt x="66" y="98"/>
                    </a:cubicBezTo>
                    <a:cubicBezTo>
                      <a:pt x="58" y="107"/>
                      <a:pt x="58" y="107"/>
                      <a:pt x="58" y="107"/>
                    </a:cubicBezTo>
                    <a:cubicBezTo>
                      <a:pt x="54" y="103"/>
                      <a:pt x="54" y="103"/>
                      <a:pt x="54" y="103"/>
                    </a:cubicBezTo>
                    <a:close/>
                    <a:moveTo>
                      <a:pt x="37" y="87"/>
                    </a:moveTo>
                    <a:cubicBezTo>
                      <a:pt x="57" y="69"/>
                      <a:pt x="57" y="69"/>
                      <a:pt x="57" y="69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3" y="80"/>
                      <a:pt x="53" y="80"/>
                      <a:pt x="53" y="80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37" y="87"/>
                      <a:pt x="37" y="87"/>
                      <a:pt x="37" y="87"/>
                    </a:cubicBezTo>
                    <a:close/>
                    <a:moveTo>
                      <a:pt x="25" y="70"/>
                    </a:moveTo>
                    <a:cubicBezTo>
                      <a:pt x="45" y="51"/>
                      <a:pt x="45" y="51"/>
                      <a:pt x="45" y="51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9" y="64"/>
                      <a:pt x="38" y="65"/>
                      <a:pt x="37" y="66"/>
                    </a:cubicBezTo>
                    <a:cubicBezTo>
                      <a:pt x="36" y="67"/>
                      <a:pt x="34" y="68"/>
                      <a:pt x="32" y="69"/>
                    </a:cubicBezTo>
                    <a:cubicBezTo>
                      <a:pt x="34" y="68"/>
                      <a:pt x="37" y="67"/>
                      <a:pt x="39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50" y="60"/>
                      <a:pt x="50" y="60"/>
                      <a:pt x="50" y="60"/>
                    </a:cubicBezTo>
                    <a:cubicBezTo>
                      <a:pt x="54" y="65"/>
                      <a:pt x="54" y="65"/>
                      <a:pt x="54" y="65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5" y="70"/>
                      <a:pt x="25" y="70"/>
                      <a:pt x="25" y="70"/>
                    </a:cubicBezTo>
                    <a:close/>
                    <a:moveTo>
                      <a:pt x="15" y="53"/>
                    </a:moveTo>
                    <a:cubicBezTo>
                      <a:pt x="39" y="41"/>
                      <a:pt x="39" y="41"/>
                      <a:pt x="39" y="41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15" y="53"/>
                      <a:pt x="15" y="53"/>
                      <a:pt x="15" y="53"/>
                    </a:cubicBezTo>
                    <a:close/>
                    <a:moveTo>
                      <a:pt x="5" y="29"/>
                    </a:move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3" y="33"/>
                      <a:pt x="22" y="34"/>
                      <a:pt x="20" y="35"/>
                    </a:cubicBezTo>
                    <a:cubicBezTo>
                      <a:pt x="19" y="36"/>
                      <a:pt x="18" y="36"/>
                      <a:pt x="17" y="37"/>
                    </a:cubicBezTo>
                    <a:cubicBezTo>
                      <a:pt x="18" y="37"/>
                      <a:pt x="19" y="36"/>
                      <a:pt x="21" y="35"/>
                    </a:cubicBezTo>
                    <a:cubicBezTo>
                      <a:pt x="22" y="35"/>
                      <a:pt x="23" y="34"/>
                      <a:pt x="2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9"/>
                      <a:pt x="24" y="28"/>
                      <a:pt x="25" y="27"/>
                    </a:cubicBezTo>
                    <a:cubicBezTo>
                      <a:pt x="23" y="28"/>
                      <a:pt x="22" y="29"/>
                      <a:pt x="20" y="30"/>
                    </a:cubicBezTo>
                    <a:cubicBezTo>
                      <a:pt x="18" y="30"/>
                      <a:pt x="17" y="31"/>
                      <a:pt x="15" y="31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5" y="29"/>
                      <a:pt x="5" y="29"/>
                      <a:pt x="5" y="29"/>
                    </a:cubicBezTo>
                    <a:close/>
                    <a:moveTo>
                      <a:pt x="27" y="6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8"/>
                      <a:pt x="6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7" y="18"/>
                      <a:pt x="5" y="18"/>
                      <a:pt x="3" y="16"/>
                    </a:cubicBezTo>
                    <a:cubicBezTo>
                      <a:pt x="2" y="15"/>
                      <a:pt x="1" y="13"/>
                      <a:pt x="1" y="11"/>
                    </a:cubicBezTo>
                    <a:cubicBezTo>
                      <a:pt x="0" y="8"/>
                      <a:pt x="1" y="6"/>
                      <a:pt x="2" y="5"/>
                    </a:cubicBezTo>
                    <a:cubicBezTo>
                      <a:pt x="3" y="3"/>
                      <a:pt x="5" y="2"/>
                      <a:pt x="8" y="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" name="Freeform 18"/>
              <p:cNvSpPr>
                <a:spLocks noEditPoints="1"/>
              </p:cNvSpPr>
              <p:nvPr/>
            </p:nvSpPr>
            <p:spPr bwMode="auto">
              <a:xfrm>
                <a:off x="3851276" y="1292225"/>
                <a:ext cx="1435100" cy="1433513"/>
              </a:xfrm>
              <a:custGeom>
                <a:avLst/>
                <a:gdLst>
                  <a:gd name="T0" fmla="*/ 191 w 381"/>
                  <a:gd name="T1" fmla="*/ 0 h 381"/>
                  <a:gd name="T2" fmla="*/ 381 w 381"/>
                  <a:gd name="T3" fmla="*/ 191 h 381"/>
                  <a:gd name="T4" fmla="*/ 191 w 381"/>
                  <a:gd name="T5" fmla="*/ 381 h 381"/>
                  <a:gd name="T6" fmla="*/ 0 w 381"/>
                  <a:gd name="T7" fmla="*/ 191 h 381"/>
                  <a:gd name="T8" fmla="*/ 191 w 381"/>
                  <a:gd name="T9" fmla="*/ 0 h 381"/>
                  <a:gd name="T10" fmla="*/ 191 w 381"/>
                  <a:gd name="T11" fmla="*/ 17 h 381"/>
                  <a:gd name="T12" fmla="*/ 365 w 381"/>
                  <a:gd name="T13" fmla="*/ 191 h 381"/>
                  <a:gd name="T14" fmla="*/ 191 w 381"/>
                  <a:gd name="T15" fmla="*/ 365 h 381"/>
                  <a:gd name="T16" fmla="*/ 16 w 381"/>
                  <a:gd name="T17" fmla="*/ 191 h 381"/>
                  <a:gd name="T18" fmla="*/ 191 w 381"/>
                  <a:gd name="T19" fmla="*/ 17 h 381"/>
                  <a:gd name="T20" fmla="*/ 191 w 381"/>
                  <a:gd name="T21" fmla="*/ 21 h 381"/>
                  <a:gd name="T22" fmla="*/ 361 w 381"/>
                  <a:gd name="T23" fmla="*/ 191 h 381"/>
                  <a:gd name="T24" fmla="*/ 191 w 381"/>
                  <a:gd name="T25" fmla="*/ 361 h 381"/>
                  <a:gd name="T26" fmla="*/ 20 w 381"/>
                  <a:gd name="T27" fmla="*/ 191 h 381"/>
                  <a:gd name="T28" fmla="*/ 191 w 381"/>
                  <a:gd name="T29" fmla="*/ 21 h 381"/>
                  <a:gd name="T30" fmla="*/ 191 w 381"/>
                  <a:gd name="T31" fmla="*/ 73 h 381"/>
                  <a:gd name="T32" fmla="*/ 309 w 381"/>
                  <a:gd name="T33" fmla="*/ 191 h 381"/>
                  <a:gd name="T34" fmla="*/ 191 w 381"/>
                  <a:gd name="T35" fmla="*/ 309 h 381"/>
                  <a:gd name="T36" fmla="*/ 72 w 381"/>
                  <a:gd name="T37" fmla="*/ 191 h 381"/>
                  <a:gd name="T38" fmla="*/ 191 w 381"/>
                  <a:gd name="T39" fmla="*/ 73 h 381"/>
                  <a:gd name="T40" fmla="*/ 191 w 381"/>
                  <a:gd name="T41" fmla="*/ 76 h 381"/>
                  <a:gd name="T42" fmla="*/ 305 w 381"/>
                  <a:gd name="T43" fmla="*/ 191 h 381"/>
                  <a:gd name="T44" fmla="*/ 191 w 381"/>
                  <a:gd name="T45" fmla="*/ 306 h 381"/>
                  <a:gd name="T46" fmla="*/ 76 w 381"/>
                  <a:gd name="T47" fmla="*/ 191 h 381"/>
                  <a:gd name="T48" fmla="*/ 191 w 381"/>
                  <a:gd name="T49" fmla="*/ 76 h 381"/>
                  <a:gd name="T50" fmla="*/ 191 w 381"/>
                  <a:gd name="T51" fmla="*/ 9 h 381"/>
                  <a:gd name="T52" fmla="*/ 372 w 381"/>
                  <a:gd name="T53" fmla="*/ 191 h 381"/>
                  <a:gd name="T54" fmla="*/ 191 w 381"/>
                  <a:gd name="T55" fmla="*/ 373 h 381"/>
                  <a:gd name="T56" fmla="*/ 9 w 381"/>
                  <a:gd name="T57" fmla="*/ 191 h 381"/>
                  <a:gd name="T58" fmla="*/ 191 w 381"/>
                  <a:gd name="T59" fmla="*/ 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1" h="381">
                    <a:moveTo>
                      <a:pt x="191" y="0"/>
                    </a:moveTo>
                    <a:cubicBezTo>
                      <a:pt x="296" y="0"/>
                      <a:pt x="381" y="86"/>
                      <a:pt x="381" y="191"/>
                    </a:cubicBezTo>
                    <a:cubicBezTo>
                      <a:pt x="381" y="296"/>
                      <a:pt x="296" y="381"/>
                      <a:pt x="191" y="381"/>
                    </a:cubicBezTo>
                    <a:cubicBezTo>
                      <a:pt x="86" y="381"/>
                      <a:pt x="0" y="296"/>
                      <a:pt x="0" y="191"/>
                    </a:cubicBezTo>
                    <a:cubicBezTo>
                      <a:pt x="0" y="86"/>
                      <a:pt x="86" y="0"/>
                      <a:pt x="191" y="0"/>
                    </a:cubicBezTo>
                    <a:close/>
                    <a:moveTo>
                      <a:pt x="191" y="17"/>
                    </a:moveTo>
                    <a:cubicBezTo>
                      <a:pt x="286" y="17"/>
                      <a:pt x="365" y="95"/>
                      <a:pt x="365" y="191"/>
                    </a:cubicBezTo>
                    <a:cubicBezTo>
                      <a:pt x="365" y="287"/>
                      <a:pt x="286" y="365"/>
                      <a:pt x="191" y="365"/>
                    </a:cubicBezTo>
                    <a:cubicBezTo>
                      <a:pt x="95" y="365"/>
                      <a:pt x="16" y="287"/>
                      <a:pt x="16" y="191"/>
                    </a:cubicBezTo>
                    <a:cubicBezTo>
                      <a:pt x="16" y="95"/>
                      <a:pt x="95" y="17"/>
                      <a:pt x="191" y="17"/>
                    </a:cubicBezTo>
                    <a:close/>
                    <a:moveTo>
                      <a:pt x="191" y="21"/>
                    </a:moveTo>
                    <a:cubicBezTo>
                      <a:pt x="284" y="21"/>
                      <a:pt x="361" y="97"/>
                      <a:pt x="361" y="191"/>
                    </a:cubicBezTo>
                    <a:cubicBezTo>
                      <a:pt x="361" y="285"/>
                      <a:pt x="284" y="361"/>
                      <a:pt x="191" y="361"/>
                    </a:cubicBezTo>
                    <a:cubicBezTo>
                      <a:pt x="97" y="361"/>
                      <a:pt x="20" y="285"/>
                      <a:pt x="20" y="191"/>
                    </a:cubicBezTo>
                    <a:cubicBezTo>
                      <a:pt x="20" y="97"/>
                      <a:pt x="97" y="21"/>
                      <a:pt x="191" y="21"/>
                    </a:cubicBezTo>
                    <a:close/>
                    <a:moveTo>
                      <a:pt x="191" y="73"/>
                    </a:moveTo>
                    <a:cubicBezTo>
                      <a:pt x="256" y="73"/>
                      <a:pt x="309" y="126"/>
                      <a:pt x="309" y="191"/>
                    </a:cubicBezTo>
                    <a:cubicBezTo>
                      <a:pt x="309" y="256"/>
                      <a:pt x="256" y="309"/>
                      <a:pt x="191" y="309"/>
                    </a:cubicBezTo>
                    <a:cubicBezTo>
                      <a:pt x="126" y="309"/>
                      <a:pt x="72" y="256"/>
                      <a:pt x="72" y="191"/>
                    </a:cubicBezTo>
                    <a:cubicBezTo>
                      <a:pt x="72" y="126"/>
                      <a:pt x="126" y="73"/>
                      <a:pt x="191" y="73"/>
                    </a:cubicBezTo>
                    <a:close/>
                    <a:moveTo>
                      <a:pt x="191" y="76"/>
                    </a:moveTo>
                    <a:cubicBezTo>
                      <a:pt x="254" y="76"/>
                      <a:pt x="305" y="128"/>
                      <a:pt x="305" y="191"/>
                    </a:cubicBezTo>
                    <a:cubicBezTo>
                      <a:pt x="305" y="254"/>
                      <a:pt x="254" y="306"/>
                      <a:pt x="191" y="306"/>
                    </a:cubicBezTo>
                    <a:cubicBezTo>
                      <a:pt x="127" y="306"/>
                      <a:pt x="76" y="254"/>
                      <a:pt x="76" y="191"/>
                    </a:cubicBezTo>
                    <a:cubicBezTo>
                      <a:pt x="76" y="128"/>
                      <a:pt x="127" y="76"/>
                      <a:pt x="191" y="76"/>
                    </a:cubicBezTo>
                    <a:close/>
                    <a:moveTo>
                      <a:pt x="191" y="9"/>
                    </a:moveTo>
                    <a:cubicBezTo>
                      <a:pt x="291" y="9"/>
                      <a:pt x="372" y="91"/>
                      <a:pt x="372" y="191"/>
                    </a:cubicBezTo>
                    <a:cubicBezTo>
                      <a:pt x="372" y="291"/>
                      <a:pt x="291" y="373"/>
                      <a:pt x="191" y="373"/>
                    </a:cubicBezTo>
                    <a:cubicBezTo>
                      <a:pt x="90" y="373"/>
                      <a:pt x="9" y="291"/>
                      <a:pt x="9" y="191"/>
                    </a:cubicBezTo>
                    <a:cubicBezTo>
                      <a:pt x="9" y="91"/>
                      <a:pt x="90" y="9"/>
                      <a:pt x="19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Freeform 19"/>
              <p:cNvSpPr>
                <a:spLocks noEditPoints="1"/>
              </p:cNvSpPr>
              <p:nvPr/>
            </p:nvSpPr>
            <p:spPr bwMode="auto">
              <a:xfrm>
                <a:off x="4416426" y="1778000"/>
                <a:ext cx="304800" cy="225425"/>
              </a:xfrm>
              <a:custGeom>
                <a:avLst/>
                <a:gdLst>
                  <a:gd name="T0" fmla="*/ 70 w 81"/>
                  <a:gd name="T1" fmla="*/ 19 h 60"/>
                  <a:gd name="T2" fmla="*/ 79 w 81"/>
                  <a:gd name="T3" fmla="*/ 14 h 60"/>
                  <a:gd name="T4" fmla="*/ 61 w 81"/>
                  <a:gd name="T5" fmla="*/ 19 h 60"/>
                  <a:gd name="T6" fmla="*/ 46 w 81"/>
                  <a:gd name="T7" fmla="*/ 34 h 60"/>
                  <a:gd name="T8" fmla="*/ 49 w 81"/>
                  <a:gd name="T9" fmla="*/ 37 h 60"/>
                  <a:gd name="T10" fmla="*/ 51 w 81"/>
                  <a:gd name="T11" fmla="*/ 43 h 60"/>
                  <a:gd name="T12" fmla="*/ 30 w 81"/>
                  <a:gd name="T13" fmla="*/ 43 h 60"/>
                  <a:gd name="T14" fmla="*/ 25 w 81"/>
                  <a:gd name="T15" fmla="*/ 41 h 60"/>
                  <a:gd name="T16" fmla="*/ 33 w 81"/>
                  <a:gd name="T17" fmla="*/ 36 h 60"/>
                  <a:gd name="T18" fmla="*/ 35 w 81"/>
                  <a:gd name="T19" fmla="*/ 30 h 60"/>
                  <a:gd name="T20" fmla="*/ 55 w 81"/>
                  <a:gd name="T21" fmla="*/ 35 h 60"/>
                  <a:gd name="T22" fmla="*/ 21 w 81"/>
                  <a:gd name="T23" fmla="*/ 39 h 60"/>
                  <a:gd name="T24" fmla="*/ 27 w 81"/>
                  <a:gd name="T25" fmla="*/ 34 h 60"/>
                  <a:gd name="T26" fmla="*/ 55 w 81"/>
                  <a:gd name="T27" fmla="*/ 50 h 60"/>
                  <a:gd name="T28" fmla="*/ 52 w 81"/>
                  <a:gd name="T29" fmla="*/ 59 h 60"/>
                  <a:gd name="T30" fmla="*/ 29 w 81"/>
                  <a:gd name="T31" fmla="*/ 43 h 60"/>
                  <a:gd name="T32" fmla="*/ 25 w 81"/>
                  <a:gd name="T33" fmla="*/ 53 h 60"/>
                  <a:gd name="T34" fmla="*/ 20 w 81"/>
                  <a:gd name="T35" fmla="*/ 46 h 60"/>
                  <a:gd name="T36" fmla="*/ 18 w 81"/>
                  <a:gd name="T37" fmla="*/ 52 h 60"/>
                  <a:gd name="T38" fmla="*/ 13 w 81"/>
                  <a:gd name="T39" fmla="*/ 59 h 60"/>
                  <a:gd name="T40" fmla="*/ 13 w 81"/>
                  <a:gd name="T41" fmla="*/ 41 h 60"/>
                  <a:gd name="T42" fmla="*/ 25 w 81"/>
                  <a:gd name="T43" fmla="*/ 29 h 60"/>
                  <a:gd name="T44" fmla="*/ 6 w 81"/>
                  <a:gd name="T45" fmla="*/ 35 h 60"/>
                  <a:gd name="T46" fmla="*/ 79 w 81"/>
                  <a:gd name="T47" fmla="*/ 29 h 60"/>
                  <a:gd name="T48" fmla="*/ 64 w 81"/>
                  <a:gd name="T49" fmla="*/ 35 h 60"/>
                  <a:gd name="T50" fmla="*/ 12 w 81"/>
                  <a:gd name="T51" fmla="*/ 24 h 60"/>
                  <a:gd name="T52" fmla="*/ 30 w 81"/>
                  <a:gd name="T53" fmla="*/ 28 h 60"/>
                  <a:gd name="T54" fmla="*/ 41 w 81"/>
                  <a:gd name="T55" fmla="*/ 28 h 60"/>
                  <a:gd name="T56" fmla="*/ 51 w 81"/>
                  <a:gd name="T57" fmla="*/ 28 h 60"/>
                  <a:gd name="T58" fmla="*/ 69 w 81"/>
                  <a:gd name="T59" fmla="*/ 24 h 60"/>
                  <a:gd name="T60" fmla="*/ 69 w 81"/>
                  <a:gd name="T61" fmla="*/ 59 h 60"/>
                  <a:gd name="T62" fmla="*/ 52 w 81"/>
                  <a:gd name="T63" fmla="*/ 60 h 60"/>
                  <a:gd name="T64" fmla="*/ 25 w 81"/>
                  <a:gd name="T65" fmla="*/ 60 h 60"/>
                  <a:gd name="T66" fmla="*/ 0 w 81"/>
                  <a:gd name="T67" fmla="*/ 35 h 60"/>
                  <a:gd name="T68" fmla="*/ 6 w 81"/>
                  <a:gd name="T69" fmla="*/ 18 h 60"/>
                  <a:gd name="T70" fmla="*/ 15 w 81"/>
                  <a:gd name="T71" fmla="*/ 12 h 60"/>
                  <a:gd name="T72" fmla="*/ 23 w 81"/>
                  <a:gd name="T73" fmla="*/ 0 h 60"/>
                  <a:gd name="T74" fmla="*/ 32 w 81"/>
                  <a:gd name="T75" fmla="*/ 6 h 60"/>
                  <a:gd name="T76" fmla="*/ 39 w 81"/>
                  <a:gd name="T77" fmla="*/ 6 h 60"/>
                  <a:gd name="T78" fmla="*/ 48 w 81"/>
                  <a:gd name="T79" fmla="*/ 1 h 60"/>
                  <a:gd name="T80" fmla="*/ 58 w 81"/>
                  <a:gd name="T81" fmla="*/ 0 h 60"/>
                  <a:gd name="T82" fmla="*/ 66 w 81"/>
                  <a:gd name="T83" fmla="*/ 18 h 60"/>
                  <a:gd name="T84" fmla="*/ 72 w 81"/>
                  <a:gd name="T85" fmla="*/ 18 h 60"/>
                  <a:gd name="T86" fmla="*/ 81 w 81"/>
                  <a:gd name="T87" fmla="*/ 14 h 60"/>
                  <a:gd name="T88" fmla="*/ 23 w 81"/>
                  <a:gd name="T89" fmla="*/ 14 h 60"/>
                  <a:gd name="T90" fmla="*/ 14 w 81"/>
                  <a:gd name="T91" fmla="*/ 18 h 60"/>
                  <a:gd name="T92" fmla="*/ 5 w 81"/>
                  <a:gd name="T93" fmla="*/ 19 h 60"/>
                  <a:gd name="T94" fmla="*/ 23 w 81"/>
                  <a:gd name="T95" fmla="*/ 18 h 60"/>
                  <a:gd name="T96" fmla="*/ 36 w 81"/>
                  <a:gd name="T97" fmla="*/ 22 h 60"/>
                  <a:gd name="T98" fmla="*/ 49 w 81"/>
                  <a:gd name="T99" fmla="*/ 18 h 60"/>
                  <a:gd name="T100" fmla="*/ 57 w 81"/>
                  <a:gd name="T101" fmla="*/ 59 h 60"/>
                  <a:gd name="T102" fmla="*/ 24 w 81"/>
                  <a:gd name="T103" fmla="*/ 1 h 60"/>
                  <a:gd name="T104" fmla="*/ 37 w 81"/>
                  <a:gd name="T105" fmla="*/ 1 h 60"/>
                  <a:gd name="T106" fmla="*/ 47 w 81"/>
                  <a:gd name="T107" fmla="*/ 6 h 60"/>
                  <a:gd name="T108" fmla="*/ 24 w 81"/>
                  <a:gd name="T109" fmla="*/ 10 h 60"/>
                  <a:gd name="T110" fmla="*/ 41 w 81"/>
                  <a:gd name="T111" fmla="*/ 16 h 60"/>
                  <a:gd name="T112" fmla="*/ 51 w 81"/>
                  <a:gd name="T113" fmla="*/ 16 h 60"/>
                  <a:gd name="T114" fmla="*/ 65 w 81"/>
                  <a:gd name="T115" fmla="*/ 45 h 60"/>
                  <a:gd name="T116" fmla="*/ 57 w 81"/>
                  <a:gd name="T117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" h="60">
                    <a:moveTo>
                      <a:pt x="63" y="19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19"/>
                      <a:pt x="66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1" y="14"/>
                      <a:pt x="61" y="14"/>
                      <a:pt x="61" y="14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19"/>
                      <a:pt x="63" y="19"/>
                      <a:pt x="63" y="19"/>
                    </a:cubicBezTo>
                    <a:close/>
                    <a:moveTo>
                      <a:pt x="41" y="33"/>
                    </a:moveTo>
                    <a:cubicBezTo>
                      <a:pt x="42" y="33"/>
                      <a:pt x="43" y="33"/>
                      <a:pt x="44" y="33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4" y="30"/>
                      <a:pt x="43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3"/>
                      <a:pt x="41" y="33"/>
                      <a:pt x="41" y="33"/>
                    </a:cubicBezTo>
                    <a:close/>
                    <a:moveTo>
                      <a:pt x="46" y="34"/>
                    </a:moveTo>
                    <a:cubicBezTo>
                      <a:pt x="46" y="34"/>
                      <a:pt x="47" y="35"/>
                      <a:pt x="48" y="36"/>
                    </a:cubicBezTo>
                    <a:cubicBezTo>
                      <a:pt x="51" y="33"/>
                      <a:pt x="51" y="33"/>
                      <a:pt x="51" y="33"/>
                    </a:cubicBezTo>
                    <a:cubicBezTo>
                      <a:pt x="49" y="32"/>
                      <a:pt x="48" y="31"/>
                      <a:pt x="47" y="31"/>
                    </a:cubicBezTo>
                    <a:cubicBezTo>
                      <a:pt x="46" y="34"/>
                      <a:pt x="46" y="34"/>
                      <a:pt x="46" y="34"/>
                    </a:cubicBezTo>
                    <a:close/>
                    <a:moveTo>
                      <a:pt x="49" y="37"/>
                    </a:moveTo>
                    <a:cubicBezTo>
                      <a:pt x="50" y="37"/>
                      <a:pt x="50" y="38"/>
                      <a:pt x="50" y="38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5"/>
                      <a:pt x="52" y="34"/>
                    </a:cubicBezTo>
                    <a:cubicBezTo>
                      <a:pt x="49" y="37"/>
                      <a:pt x="49" y="37"/>
                      <a:pt x="49" y="37"/>
                    </a:cubicBezTo>
                    <a:close/>
                    <a:moveTo>
                      <a:pt x="51" y="40"/>
                    </a:moveTo>
                    <a:cubicBezTo>
                      <a:pt x="51" y="40"/>
                      <a:pt x="52" y="41"/>
                      <a:pt x="52" y="42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1" y="40"/>
                      <a:pt x="51" y="40"/>
                      <a:pt x="51" y="40"/>
                    </a:cubicBezTo>
                    <a:close/>
                    <a:moveTo>
                      <a:pt x="51" y="43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0" y="42"/>
                      <a:pt x="50" y="41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49" y="39"/>
                      <a:pt x="48" y="38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5" y="35"/>
                      <a:pt x="43" y="34"/>
                      <a:pt x="40" y="34"/>
                    </a:cubicBezTo>
                    <a:cubicBezTo>
                      <a:pt x="35" y="34"/>
                      <a:pt x="31" y="38"/>
                      <a:pt x="30" y="43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43"/>
                      <a:pt x="51" y="43"/>
                      <a:pt x="51" y="43"/>
                    </a:cubicBezTo>
                    <a:close/>
                    <a:moveTo>
                      <a:pt x="29" y="42"/>
                    </a:moveTo>
                    <a:cubicBezTo>
                      <a:pt x="29" y="41"/>
                      <a:pt x="29" y="40"/>
                      <a:pt x="30" y="4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9" y="42"/>
                      <a:pt x="29" y="42"/>
                      <a:pt x="29" y="42"/>
                    </a:cubicBezTo>
                    <a:close/>
                    <a:moveTo>
                      <a:pt x="30" y="38"/>
                    </a:moveTo>
                    <a:cubicBezTo>
                      <a:pt x="31" y="38"/>
                      <a:pt x="31" y="37"/>
                      <a:pt x="32" y="3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8" y="35"/>
                      <a:pt x="27" y="36"/>
                      <a:pt x="27" y="37"/>
                    </a:cubicBezTo>
                    <a:cubicBezTo>
                      <a:pt x="30" y="38"/>
                      <a:pt x="30" y="38"/>
                      <a:pt x="30" y="38"/>
                    </a:cubicBezTo>
                    <a:close/>
                    <a:moveTo>
                      <a:pt x="33" y="36"/>
                    </a:moveTo>
                    <a:cubicBezTo>
                      <a:pt x="33" y="35"/>
                      <a:pt x="34" y="34"/>
                      <a:pt x="3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2" y="31"/>
                      <a:pt x="31" y="32"/>
                      <a:pt x="30" y="33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6" y="33"/>
                    </a:moveTo>
                    <a:cubicBezTo>
                      <a:pt x="37" y="33"/>
                      <a:pt x="39" y="33"/>
                      <a:pt x="40" y="33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8" y="29"/>
                      <a:pt x="36" y="30"/>
                      <a:pt x="35" y="30"/>
                    </a:cubicBezTo>
                    <a:cubicBezTo>
                      <a:pt x="36" y="33"/>
                      <a:pt x="36" y="33"/>
                      <a:pt x="36" y="33"/>
                    </a:cubicBezTo>
                    <a:close/>
                    <a:moveTo>
                      <a:pt x="47" y="29"/>
                    </a:moveTo>
                    <a:cubicBezTo>
                      <a:pt x="50" y="30"/>
                      <a:pt x="52" y="32"/>
                      <a:pt x="54" y="3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55" y="35"/>
                    </a:move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lose/>
                    <a:moveTo>
                      <a:pt x="55" y="36"/>
                    </a:moveTo>
                    <a:cubicBezTo>
                      <a:pt x="56" y="37"/>
                      <a:pt x="56" y="38"/>
                      <a:pt x="57" y="39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55" y="36"/>
                      <a:pt x="55" y="36"/>
                      <a:pt x="55" y="36"/>
                    </a:cubicBezTo>
                    <a:close/>
                    <a:moveTo>
                      <a:pt x="24" y="39"/>
                    </a:moveTo>
                    <a:cubicBezTo>
                      <a:pt x="24" y="38"/>
                      <a:pt x="25" y="37"/>
                      <a:pt x="26" y="3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4" y="39"/>
                      <a:pt x="24" y="39"/>
                      <a:pt x="24" y="39"/>
                    </a:cubicBezTo>
                    <a:close/>
                    <a:moveTo>
                      <a:pt x="26" y="35"/>
                    </a:move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lose/>
                    <a:moveTo>
                      <a:pt x="27" y="34"/>
                    </a:moveTo>
                    <a:cubicBezTo>
                      <a:pt x="29" y="32"/>
                      <a:pt x="31" y="30"/>
                      <a:pt x="33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34"/>
                      <a:pt x="27" y="34"/>
                      <a:pt x="27" y="34"/>
                    </a:cubicBezTo>
                    <a:close/>
                    <a:moveTo>
                      <a:pt x="55" y="43"/>
                    </a:move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3"/>
                      <a:pt x="55" y="43"/>
                      <a:pt x="55" y="43"/>
                    </a:cubicBezTo>
                    <a:close/>
                    <a:moveTo>
                      <a:pt x="55" y="48"/>
                    </a:move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48"/>
                      <a:pt x="55" y="48"/>
                      <a:pt x="55" y="48"/>
                    </a:cubicBezTo>
                    <a:close/>
                    <a:moveTo>
                      <a:pt x="55" y="52"/>
                    </a:move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2"/>
                      <a:pt x="55" y="52"/>
                      <a:pt x="55" y="52"/>
                    </a:cubicBezTo>
                    <a:close/>
                    <a:moveTo>
                      <a:pt x="55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6"/>
                      <a:pt x="55" y="56"/>
                      <a:pt x="55" y="56"/>
                    </a:cubicBezTo>
                    <a:close/>
                    <a:moveTo>
                      <a:pt x="29" y="43"/>
                    </a:moveTo>
                    <a:cubicBezTo>
                      <a:pt x="25" y="43"/>
                      <a:pt x="25" y="43"/>
                      <a:pt x="25" y="43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3"/>
                      <a:pt x="29" y="43"/>
                      <a:pt x="29" y="43"/>
                    </a:cubicBezTo>
                    <a:close/>
                    <a:moveTo>
                      <a:pt x="29" y="48"/>
                    </a:moveTo>
                    <a:cubicBezTo>
                      <a:pt x="25" y="48"/>
                      <a:pt x="25" y="48"/>
                      <a:pt x="25" y="48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48"/>
                      <a:pt x="29" y="48"/>
                      <a:pt x="29" y="48"/>
                    </a:cubicBezTo>
                    <a:close/>
                    <a:moveTo>
                      <a:pt x="29" y="52"/>
                    </a:move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2"/>
                      <a:pt x="29" y="52"/>
                      <a:pt x="29" y="52"/>
                    </a:cubicBezTo>
                    <a:close/>
                    <a:moveTo>
                      <a:pt x="29" y="56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6"/>
                      <a:pt x="29" y="56"/>
                      <a:pt x="29" y="56"/>
                    </a:cubicBezTo>
                    <a:close/>
                    <a:moveTo>
                      <a:pt x="20" y="46"/>
                    </a:moveTo>
                    <a:cubicBezTo>
                      <a:pt x="20" y="52"/>
                      <a:pt x="20" y="52"/>
                      <a:pt x="20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0" y="46"/>
                      <a:pt x="20" y="46"/>
                      <a:pt x="20" y="46"/>
                    </a:cubicBezTo>
                    <a:close/>
                    <a:moveTo>
                      <a:pt x="18" y="52"/>
                    </a:moveTo>
                    <a:cubicBezTo>
                      <a:pt x="18" y="46"/>
                      <a:pt x="18" y="46"/>
                      <a:pt x="18" y="46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8" y="52"/>
                      <a:pt x="18" y="52"/>
                      <a:pt x="18" y="52"/>
                    </a:cubicBezTo>
                    <a:close/>
                    <a:moveTo>
                      <a:pt x="17" y="53"/>
                    </a:moveTo>
                    <a:cubicBezTo>
                      <a:pt x="17" y="59"/>
                      <a:pt x="17" y="59"/>
                      <a:pt x="17" y="59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17" y="53"/>
                      <a:pt x="17" y="53"/>
                      <a:pt x="17" y="53"/>
                    </a:cubicBezTo>
                    <a:close/>
                    <a:moveTo>
                      <a:pt x="16" y="59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6" y="59"/>
                      <a:pt x="16" y="59"/>
                      <a:pt x="16" y="59"/>
                    </a:cubicBezTo>
                    <a:close/>
                    <a:moveTo>
                      <a:pt x="17" y="41"/>
                    </a:moveTo>
                    <a:cubicBezTo>
                      <a:pt x="17" y="45"/>
                      <a:pt x="17" y="45"/>
                      <a:pt x="17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17" y="41"/>
                      <a:pt x="17" y="41"/>
                      <a:pt x="17" y="41"/>
                    </a:cubicBezTo>
                    <a:close/>
                    <a:moveTo>
                      <a:pt x="16" y="45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5"/>
                      <a:pt x="16" y="45"/>
                      <a:pt x="16" y="45"/>
                    </a:cubicBezTo>
                    <a:close/>
                    <a:moveTo>
                      <a:pt x="19" y="39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9" y="39"/>
                      <a:pt x="19" y="39"/>
                      <a:pt x="19" y="39"/>
                    </a:cubicBezTo>
                    <a:close/>
                    <a:moveTo>
                      <a:pt x="25" y="35"/>
                    </a:moveTo>
                    <a:cubicBezTo>
                      <a:pt x="25" y="29"/>
                      <a:pt x="25" y="29"/>
                      <a:pt x="25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5" y="35"/>
                      <a:pt x="25" y="35"/>
                      <a:pt x="25" y="35"/>
                    </a:cubicBezTo>
                    <a:close/>
                    <a:moveTo>
                      <a:pt x="16" y="35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6" y="35"/>
                    </a:moveTo>
                    <a:cubicBezTo>
                      <a:pt x="6" y="29"/>
                      <a:pt x="6" y="29"/>
                      <a:pt x="6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6" y="35"/>
                      <a:pt x="6" y="35"/>
                      <a:pt x="6" y="35"/>
                    </a:cubicBezTo>
                    <a:close/>
                    <a:moveTo>
                      <a:pt x="79" y="29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35"/>
                      <a:pt x="74" y="35"/>
                      <a:pt x="74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29"/>
                      <a:pt x="79" y="29"/>
                      <a:pt x="79" y="29"/>
                    </a:cubicBezTo>
                    <a:close/>
                    <a:moveTo>
                      <a:pt x="73" y="29"/>
                    </a:moveTo>
                    <a:cubicBezTo>
                      <a:pt x="65" y="29"/>
                      <a:pt x="65" y="29"/>
                      <a:pt x="65" y="29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3" y="29"/>
                      <a:pt x="73" y="29"/>
                      <a:pt x="73" y="29"/>
                    </a:cubicBezTo>
                    <a:close/>
                    <a:moveTo>
                      <a:pt x="64" y="29"/>
                    </a:moveTo>
                    <a:cubicBezTo>
                      <a:pt x="55" y="29"/>
                      <a:pt x="55" y="29"/>
                      <a:pt x="55" y="29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4" y="35"/>
                      <a:pt x="64" y="35"/>
                      <a:pt x="64" y="35"/>
                    </a:cubicBezTo>
                    <a:cubicBezTo>
                      <a:pt x="64" y="29"/>
                      <a:pt x="64" y="29"/>
                      <a:pt x="64" y="29"/>
                    </a:cubicBezTo>
                    <a:close/>
                    <a:moveTo>
                      <a:pt x="2" y="28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8"/>
                      <a:pt x="2" y="28"/>
                      <a:pt x="2" y="28"/>
                    </a:cubicBezTo>
                    <a:close/>
                    <a:moveTo>
                      <a:pt x="6" y="28"/>
                    </a:move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8"/>
                      <a:pt x="6" y="28"/>
                      <a:pt x="6" y="28"/>
                    </a:cubicBezTo>
                    <a:close/>
                    <a:moveTo>
                      <a:pt x="13" y="28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8"/>
                      <a:pt x="13" y="28"/>
                      <a:pt x="13" y="28"/>
                    </a:cubicBezTo>
                    <a:close/>
                    <a:moveTo>
                      <a:pt x="20" y="28"/>
                    </a:move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8"/>
                      <a:pt x="20" y="28"/>
                      <a:pt x="20" y="28"/>
                    </a:cubicBezTo>
                    <a:close/>
                    <a:moveTo>
                      <a:pt x="31" y="28"/>
                    </a:move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8"/>
                      <a:pt x="31" y="28"/>
                      <a:pt x="31" y="28"/>
                    </a:cubicBezTo>
                    <a:close/>
                    <a:moveTo>
                      <a:pt x="41" y="28"/>
                    </a:move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8"/>
                      <a:pt x="41" y="28"/>
                      <a:pt x="41" y="28"/>
                    </a:cubicBezTo>
                    <a:close/>
                    <a:moveTo>
                      <a:pt x="51" y="28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51" y="28"/>
                      <a:pt x="51" y="28"/>
                      <a:pt x="51" y="28"/>
                    </a:cubicBezTo>
                    <a:close/>
                    <a:moveTo>
                      <a:pt x="63" y="28"/>
                    </a:moveTo>
                    <a:cubicBezTo>
                      <a:pt x="67" y="28"/>
                      <a:pt x="67" y="28"/>
                      <a:pt x="67" y="28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8"/>
                      <a:pt x="63" y="28"/>
                      <a:pt x="63" y="28"/>
                    </a:cubicBezTo>
                    <a:close/>
                    <a:moveTo>
                      <a:pt x="69" y="28"/>
                    </a:moveTo>
                    <a:cubicBezTo>
                      <a:pt x="74" y="28"/>
                      <a:pt x="74" y="28"/>
                      <a:pt x="74" y="28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69" y="24"/>
                      <a:pt x="69" y="24"/>
                      <a:pt x="69" y="24"/>
                    </a:cubicBezTo>
                    <a:cubicBezTo>
                      <a:pt x="69" y="28"/>
                      <a:pt x="69" y="28"/>
                      <a:pt x="69" y="28"/>
                    </a:cubicBezTo>
                    <a:close/>
                    <a:moveTo>
                      <a:pt x="76" y="28"/>
                    </a:move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9" y="36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79" y="36"/>
                      <a:pt x="79" y="36"/>
                      <a:pt x="79" y="36"/>
                    </a:cubicBezTo>
                    <a:close/>
                    <a:moveTo>
                      <a:pt x="68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6"/>
                      <a:pt x="68" y="36"/>
                      <a:pt x="68" y="36"/>
                    </a:cubicBezTo>
                    <a:close/>
                    <a:moveTo>
                      <a:pt x="23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4"/>
                      <a:pt x="23" y="14"/>
                      <a:pt x="23" y="14"/>
                    </a:cubicBezTo>
                    <a:close/>
                    <a:moveTo>
                      <a:pt x="26" y="22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26" y="22"/>
                      <a:pt x="26" y="22"/>
                      <a:pt x="26" y="22"/>
                    </a:cubicBezTo>
                    <a:close/>
                    <a:moveTo>
                      <a:pt x="36" y="22"/>
                    </a:moveTo>
                    <a:cubicBezTo>
                      <a:pt x="36" y="18"/>
                      <a:pt x="36" y="18"/>
                      <a:pt x="36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36" y="22"/>
                      <a:pt x="36" y="22"/>
                      <a:pt x="36" y="22"/>
                    </a:cubicBezTo>
                    <a:close/>
                    <a:moveTo>
                      <a:pt x="46" y="22"/>
                    </a:moveTo>
                    <a:cubicBezTo>
                      <a:pt x="46" y="18"/>
                      <a:pt x="46" y="18"/>
                      <a:pt x="46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46" y="22"/>
                      <a:pt x="46" y="22"/>
                      <a:pt x="46" y="22"/>
                    </a:cubicBezTo>
                    <a:close/>
                    <a:moveTo>
                      <a:pt x="57" y="59"/>
                    </a:moveTo>
                    <a:cubicBezTo>
                      <a:pt x="64" y="59"/>
                      <a:pt x="64" y="59"/>
                      <a:pt x="64" y="59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57" y="53"/>
                      <a:pt x="57" y="53"/>
                      <a:pt x="57" y="53"/>
                    </a:cubicBezTo>
                    <a:cubicBezTo>
                      <a:pt x="57" y="59"/>
                      <a:pt x="57" y="59"/>
                      <a:pt x="57" y="59"/>
                    </a:cubicBezTo>
                    <a:close/>
                    <a:moveTo>
                      <a:pt x="65" y="59"/>
                    </a:moveTo>
                    <a:cubicBezTo>
                      <a:pt x="68" y="59"/>
                      <a:pt x="68" y="59"/>
                      <a:pt x="68" y="59"/>
                    </a:cubicBezTo>
                    <a:cubicBezTo>
                      <a:pt x="68" y="53"/>
                      <a:pt x="68" y="53"/>
                      <a:pt x="68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57" y="1"/>
                    </a:moveTo>
                    <a:cubicBezTo>
                      <a:pt x="57" y="9"/>
                      <a:pt x="57" y="9"/>
                      <a:pt x="57" y="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7" y="1"/>
                      <a:pt x="57" y="1"/>
                      <a:pt x="57" y="1"/>
                    </a:cubicBezTo>
                    <a:close/>
                    <a:moveTo>
                      <a:pt x="24" y="16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24" y="16"/>
                      <a:pt x="24" y="16"/>
                      <a:pt x="24" y="16"/>
                    </a:cubicBezTo>
                    <a:close/>
                    <a:moveTo>
                      <a:pt x="32" y="16"/>
                    </a:moveTo>
                    <a:cubicBezTo>
                      <a:pt x="32" y="10"/>
                      <a:pt x="32" y="10"/>
                      <a:pt x="32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2" y="16"/>
                      <a:pt x="32" y="16"/>
                      <a:pt x="32" y="16"/>
                    </a:cubicBezTo>
                    <a:close/>
                    <a:moveTo>
                      <a:pt x="41" y="16"/>
                    </a:moveTo>
                    <a:cubicBezTo>
                      <a:pt x="41" y="10"/>
                      <a:pt x="41" y="10"/>
                      <a:pt x="41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1" y="16"/>
                      <a:pt x="41" y="16"/>
                      <a:pt x="41" y="16"/>
                    </a:cubicBezTo>
                    <a:close/>
                    <a:moveTo>
                      <a:pt x="51" y="16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1" y="16"/>
                      <a:pt x="51" y="16"/>
                      <a:pt x="51" y="16"/>
                    </a:cubicBezTo>
                    <a:close/>
                    <a:moveTo>
                      <a:pt x="68" y="52"/>
                    </a:moveTo>
                    <a:cubicBezTo>
                      <a:pt x="68" y="46"/>
                      <a:pt x="68" y="46"/>
                      <a:pt x="68" y="46"/>
                    </a:cubicBezTo>
                    <a:cubicBezTo>
                      <a:pt x="62" y="46"/>
                      <a:pt x="62" y="46"/>
                      <a:pt x="62" y="46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68" y="52"/>
                      <a:pt x="68" y="52"/>
                      <a:pt x="68" y="52"/>
                    </a:cubicBezTo>
                    <a:close/>
                    <a:moveTo>
                      <a:pt x="68" y="45"/>
                    </a:moveTo>
                    <a:cubicBezTo>
                      <a:pt x="68" y="41"/>
                      <a:pt x="68" y="41"/>
                      <a:pt x="68" y="41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68" y="45"/>
                      <a:pt x="68" y="45"/>
                      <a:pt x="68" y="45"/>
                    </a:cubicBezTo>
                    <a:close/>
                    <a:moveTo>
                      <a:pt x="61" y="46"/>
                    </a:moveTo>
                    <a:cubicBezTo>
                      <a:pt x="61" y="52"/>
                      <a:pt x="61" y="52"/>
                      <a:pt x="61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61" y="46"/>
                      <a:pt x="61" y="46"/>
                      <a:pt x="61" y="46"/>
                    </a:cubicBezTo>
                    <a:close/>
                    <a:moveTo>
                      <a:pt x="64" y="41"/>
                    </a:moveTo>
                    <a:cubicBezTo>
                      <a:pt x="64" y="45"/>
                      <a:pt x="64" y="45"/>
                      <a:pt x="64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1"/>
                      <a:pt x="57" y="41"/>
                      <a:pt x="57" y="41"/>
                    </a:cubicBezTo>
                    <a:cubicBezTo>
                      <a:pt x="64" y="41"/>
                      <a:pt x="64" y="41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Freeform 20"/>
              <p:cNvSpPr>
                <a:spLocks noEditPoints="1"/>
              </p:cNvSpPr>
              <p:nvPr/>
            </p:nvSpPr>
            <p:spPr bwMode="auto">
              <a:xfrm>
                <a:off x="4348163" y="1792288"/>
                <a:ext cx="441325" cy="260350"/>
              </a:xfrm>
              <a:custGeom>
                <a:avLst/>
                <a:gdLst>
                  <a:gd name="T0" fmla="*/ 97 w 278"/>
                  <a:gd name="T1" fmla="*/ 0 h 164"/>
                  <a:gd name="T2" fmla="*/ 0 w 278"/>
                  <a:gd name="T3" fmla="*/ 7 h 164"/>
                  <a:gd name="T4" fmla="*/ 0 w 278"/>
                  <a:gd name="T5" fmla="*/ 0 h 164"/>
                  <a:gd name="T6" fmla="*/ 278 w 278"/>
                  <a:gd name="T7" fmla="*/ 0 h 164"/>
                  <a:gd name="T8" fmla="*/ 180 w 278"/>
                  <a:gd name="T9" fmla="*/ 7 h 164"/>
                  <a:gd name="T10" fmla="*/ 180 w 278"/>
                  <a:gd name="T11" fmla="*/ 0 h 164"/>
                  <a:gd name="T12" fmla="*/ 45 w 278"/>
                  <a:gd name="T13" fmla="*/ 59 h 164"/>
                  <a:gd name="T14" fmla="*/ 2 w 278"/>
                  <a:gd name="T15" fmla="*/ 64 h 164"/>
                  <a:gd name="T16" fmla="*/ 2 w 278"/>
                  <a:gd name="T17" fmla="*/ 59 h 164"/>
                  <a:gd name="T18" fmla="*/ 275 w 278"/>
                  <a:gd name="T19" fmla="*/ 59 h 164"/>
                  <a:gd name="T20" fmla="*/ 232 w 278"/>
                  <a:gd name="T21" fmla="*/ 64 h 164"/>
                  <a:gd name="T22" fmla="*/ 232 w 278"/>
                  <a:gd name="T23" fmla="*/ 59 h 164"/>
                  <a:gd name="T24" fmla="*/ 69 w 278"/>
                  <a:gd name="T25" fmla="*/ 102 h 164"/>
                  <a:gd name="T26" fmla="*/ 7 w 278"/>
                  <a:gd name="T27" fmla="*/ 109 h 164"/>
                  <a:gd name="T28" fmla="*/ 7 w 278"/>
                  <a:gd name="T29" fmla="*/ 102 h 164"/>
                  <a:gd name="T30" fmla="*/ 164 w 278"/>
                  <a:gd name="T31" fmla="*/ 102 h 164"/>
                  <a:gd name="T32" fmla="*/ 114 w 278"/>
                  <a:gd name="T33" fmla="*/ 109 h 164"/>
                  <a:gd name="T34" fmla="*/ 114 w 278"/>
                  <a:gd name="T35" fmla="*/ 102 h 164"/>
                  <a:gd name="T36" fmla="*/ 270 w 278"/>
                  <a:gd name="T37" fmla="*/ 102 h 164"/>
                  <a:gd name="T38" fmla="*/ 206 w 278"/>
                  <a:gd name="T39" fmla="*/ 109 h 164"/>
                  <a:gd name="T40" fmla="*/ 206 w 278"/>
                  <a:gd name="T41" fmla="*/ 102 h 164"/>
                  <a:gd name="T42" fmla="*/ 81 w 278"/>
                  <a:gd name="T43" fmla="*/ 159 h 164"/>
                  <a:gd name="T44" fmla="*/ 111 w 278"/>
                  <a:gd name="T45" fmla="*/ 133 h 164"/>
                  <a:gd name="T46" fmla="*/ 114 w 278"/>
                  <a:gd name="T47" fmla="*/ 133 h 164"/>
                  <a:gd name="T48" fmla="*/ 185 w 278"/>
                  <a:gd name="T49" fmla="*/ 159 h 164"/>
                  <a:gd name="T50" fmla="*/ 164 w 278"/>
                  <a:gd name="T51" fmla="*/ 131 h 164"/>
                  <a:gd name="T52" fmla="*/ 164 w 278"/>
                  <a:gd name="T53" fmla="*/ 133 h 164"/>
                  <a:gd name="T54" fmla="*/ 166 w 278"/>
                  <a:gd name="T55" fmla="*/ 133 h 164"/>
                  <a:gd name="T56" fmla="*/ 194 w 278"/>
                  <a:gd name="T57" fmla="*/ 159 h 164"/>
                  <a:gd name="T58" fmla="*/ 261 w 278"/>
                  <a:gd name="T59" fmla="*/ 164 h 164"/>
                  <a:gd name="T60" fmla="*/ 16 w 278"/>
                  <a:gd name="T61" fmla="*/ 159 h 164"/>
                  <a:gd name="T62" fmla="*/ 114 w 278"/>
                  <a:gd name="T63" fmla="*/ 131 h 164"/>
                  <a:gd name="T64" fmla="*/ 114 w 278"/>
                  <a:gd name="T65" fmla="*/ 133 h 164"/>
                  <a:gd name="T66" fmla="*/ 114 w 278"/>
                  <a:gd name="T67" fmla="*/ 13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8" h="164">
                    <a:moveTo>
                      <a:pt x="0" y="0"/>
                    </a:moveTo>
                    <a:lnTo>
                      <a:pt x="97" y="0"/>
                    </a:lnTo>
                    <a:lnTo>
                      <a:pt x="9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80" y="0"/>
                    </a:moveTo>
                    <a:lnTo>
                      <a:pt x="278" y="0"/>
                    </a:lnTo>
                    <a:lnTo>
                      <a:pt x="278" y="7"/>
                    </a:lnTo>
                    <a:lnTo>
                      <a:pt x="180" y="7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  <a:moveTo>
                      <a:pt x="2" y="59"/>
                    </a:moveTo>
                    <a:lnTo>
                      <a:pt x="45" y="59"/>
                    </a:lnTo>
                    <a:lnTo>
                      <a:pt x="45" y="64"/>
                    </a:lnTo>
                    <a:lnTo>
                      <a:pt x="2" y="64"/>
                    </a:lnTo>
                    <a:lnTo>
                      <a:pt x="2" y="59"/>
                    </a:lnTo>
                    <a:lnTo>
                      <a:pt x="2" y="59"/>
                    </a:lnTo>
                    <a:close/>
                    <a:moveTo>
                      <a:pt x="232" y="59"/>
                    </a:moveTo>
                    <a:lnTo>
                      <a:pt x="275" y="59"/>
                    </a:lnTo>
                    <a:lnTo>
                      <a:pt x="275" y="64"/>
                    </a:lnTo>
                    <a:lnTo>
                      <a:pt x="232" y="64"/>
                    </a:lnTo>
                    <a:lnTo>
                      <a:pt x="232" y="59"/>
                    </a:lnTo>
                    <a:lnTo>
                      <a:pt x="232" y="59"/>
                    </a:lnTo>
                    <a:close/>
                    <a:moveTo>
                      <a:pt x="7" y="102"/>
                    </a:moveTo>
                    <a:lnTo>
                      <a:pt x="69" y="102"/>
                    </a:lnTo>
                    <a:lnTo>
                      <a:pt x="69" y="109"/>
                    </a:lnTo>
                    <a:lnTo>
                      <a:pt x="7" y="109"/>
                    </a:lnTo>
                    <a:lnTo>
                      <a:pt x="7" y="102"/>
                    </a:lnTo>
                    <a:lnTo>
                      <a:pt x="7" y="102"/>
                    </a:lnTo>
                    <a:close/>
                    <a:moveTo>
                      <a:pt x="114" y="102"/>
                    </a:moveTo>
                    <a:lnTo>
                      <a:pt x="164" y="102"/>
                    </a:lnTo>
                    <a:lnTo>
                      <a:pt x="164" y="109"/>
                    </a:lnTo>
                    <a:lnTo>
                      <a:pt x="114" y="109"/>
                    </a:lnTo>
                    <a:lnTo>
                      <a:pt x="114" y="102"/>
                    </a:lnTo>
                    <a:lnTo>
                      <a:pt x="114" y="102"/>
                    </a:lnTo>
                    <a:close/>
                    <a:moveTo>
                      <a:pt x="206" y="102"/>
                    </a:moveTo>
                    <a:lnTo>
                      <a:pt x="270" y="102"/>
                    </a:lnTo>
                    <a:lnTo>
                      <a:pt x="270" y="109"/>
                    </a:lnTo>
                    <a:lnTo>
                      <a:pt x="206" y="109"/>
                    </a:lnTo>
                    <a:lnTo>
                      <a:pt x="206" y="102"/>
                    </a:lnTo>
                    <a:lnTo>
                      <a:pt x="206" y="102"/>
                    </a:lnTo>
                    <a:close/>
                    <a:moveTo>
                      <a:pt x="16" y="159"/>
                    </a:moveTo>
                    <a:lnTo>
                      <a:pt x="81" y="159"/>
                    </a:lnTo>
                    <a:lnTo>
                      <a:pt x="107" y="133"/>
                    </a:lnTo>
                    <a:lnTo>
                      <a:pt x="111" y="133"/>
                    </a:lnTo>
                    <a:lnTo>
                      <a:pt x="111" y="133"/>
                    </a:lnTo>
                    <a:lnTo>
                      <a:pt x="114" y="133"/>
                    </a:lnTo>
                    <a:lnTo>
                      <a:pt x="88" y="159"/>
                    </a:lnTo>
                    <a:lnTo>
                      <a:pt x="185" y="159"/>
                    </a:lnTo>
                    <a:lnTo>
                      <a:pt x="159" y="131"/>
                    </a:lnTo>
                    <a:lnTo>
                      <a:pt x="164" y="131"/>
                    </a:lnTo>
                    <a:lnTo>
                      <a:pt x="164" y="133"/>
                    </a:lnTo>
                    <a:lnTo>
                      <a:pt x="164" y="133"/>
                    </a:lnTo>
                    <a:lnTo>
                      <a:pt x="166" y="133"/>
                    </a:lnTo>
                    <a:lnTo>
                      <a:pt x="166" y="133"/>
                    </a:lnTo>
                    <a:lnTo>
                      <a:pt x="168" y="133"/>
                    </a:lnTo>
                    <a:lnTo>
                      <a:pt x="194" y="159"/>
                    </a:lnTo>
                    <a:lnTo>
                      <a:pt x="261" y="159"/>
                    </a:lnTo>
                    <a:lnTo>
                      <a:pt x="261" y="164"/>
                    </a:lnTo>
                    <a:lnTo>
                      <a:pt x="16" y="164"/>
                    </a:lnTo>
                    <a:lnTo>
                      <a:pt x="16" y="159"/>
                    </a:lnTo>
                    <a:lnTo>
                      <a:pt x="16" y="159"/>
                    </a:lnTo>
                    <a:close/>
                    <a:moveTo>
                      <a:pt x="114" y="131"/>
                    </a:moveTo>
                    <a:lnTo>
                      <a:pt x="116" y="131"/>
                    </a:lnTo>
                    <a:lnTo>
                      <a:pt x="114" y="133"/>
                    </a:lnTo>
                    <a:lnTo>
                      <a:pt x="114" y="131"/>
                    </a:lnTo>
                    <a:lnTo>
                      <a:pt x="114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Freeform 21"/>
              <p:cNvSpPr>
                <a:spLocks noEditPoints="1"/>
              </p:cNvSpPr>
              <p:nvPr/>
            </p:nvSpPr>
            <p:spPr bwMode="auto">
              <a:xfrm>
                <a:off x="4295776" y="1660525"/>
                <a:ext cx="546100" cy="508000"/>
              </a:xfrm>
              <a:custGeom>
                <a:avLst/>
                <a:gdLst>
                  <a:gd name="T0" fmla="*/ 31 w 145"/>
                  <a:gd name="T1" fmla="*/ 0 h 135"/>
                  <a:gd name="T2" fmla="*/ 0 w 145"/>
                  <a:gd name="T3" fmla="*/ 27 h 135"/>
                  <a:gd name="T4" fmla="*/ 14 w 145"/>
                  <a:gd name="T5" fmla="*/ 45 h 135"/>
                  <a:gd name="T6" fmla="*/ 14 w 145"/>
                  <a:gd name="T7" fmla="*/ 63 h 135"/>
                  <a:gd name="T8" fmla="*/ 33 w 145"/>
                  <a:gd name="T9" fmla="*/ 116 h 135"/>
                  <a:gd name="T10" fmla="*/ 61 w 145"/>
                  <a:gd name="T11" fmla="*/ 125 h 135"/>
                  <a:gd name="T12" fmla="*/ 73 w 145"/>
                  <a:gd name="T13" fmla="*/ 135 h 135"/>
                  <a:gd name="T14" fmla="*/ 83 w 145"/>
                  <a:gd name="T15" fmla="*/ 126 h 135"/>
                  <a:gd name="T16" fmla="*/ 112 w 145"/>
                  <a:gd name="T17" fmla="*/ 116 h 135"/>
                  <a:gd name="T18" fmla="*/ 131 w 145"/>
                  <a:gd name="T19" fmla="*/ 63 h 135"/>
                  <a:gd name="T20" fmla="*/ 131 w 145"/>
                  <a:gd name="T21" fmla="*/ 46 h 135"/>
                  <a:gd name="T22" fmla="*/ 145 w 145"/>
                  <a:gd name="T23" fmla="*/ 27 h 135"/>
                  <a:gd name="T24" fmla="*/ 115 w 145"/>
                  <a:gd name="T25" fmla="*/ 0 h 135"/>
                  <a:gd name="T26" fmla="*/ 73 w 145"/>
                  <a:gd name="T27" fmla="*/ 14 h 135"/>
                  <a:gd name="T28" fmla="*/ 31 w 145"/>
                  <a:gd name="T29" fmla="*/ 0 h 135"/>
                  <a:gd name="T30" fmla="*/ 31 w 145"/>
                  <a:gd name="T31" fmla="*/ 4 h 135"/>
                  <a:gd name="T32" fmla="*/ 6 w 145"/>
                  <a:gd name="T33" fmla="*/ 26 h 135"/>
                  <a:gd name="T34" fmla="*/ 16 w 145"/>
                  <a:gd name="T35" fmla="*/ 38 h 135"/>
                  <a:gd name="T36" fmla="*/ 17 w 145"/>
                  <a:gd name="T37" fmla="*/ 51 h 135"/>
                  <a:gd name="T38" fmla="*/ 17 w 145"/>
                  <a:gd name="T39" fmla="*/ 64 h 135"/>
                  <a:gd name="T40" fmla="*/ 34 w 145"/>
                  <a:gd name="T41" fmla="*/ 113 h 135"/>
                  <a:gd name="T42" fmla="*/ 60 w 145"/>
                  <a:gd name="T43" fmla="*/ 122 h 135"/>
                  <a:gd name="T44" fmla="*/ 73 w 145"/>
                  <a:gd name="T45" fmla="*/ 130 h 135"/>
                  <a:gd name="T46" fmla="*/ 83 w 145"/>
                  <a:gd name="T47" fmla="*/ 123 h 135"/>
                  <a:gd name="T48" fmla="*/ 111 w 145"/>
                  <a:gd name="T49" fmla="*/ 113 h 135"/>
                  <a:gd name="T50" fmla="*/ 128 w 145"/>
                  <a:gd name="T51" fmla="*/ 63 h 135"/>
                  <a:gd name="T52" fmla="*/ 128 w 145"/>
                  <a:gd name="T53" fmla="*/ 52 h 135"/>
                  <a:gd name="T54" fmla="*/ 129 w 145"/>
                  <a:gd name="T55" fmla="*/ 38 h 135"/>
                  <a:gd name="T56" fmla="*/ 139 w 145"/>
                  <a:gd name="T57" fmla="*/ 26 h 135"/>
                  <a:gd name="T58" fmla="*/ 114 w 145"/>
                  <a:gd name="T59" fmla="*/ 4 h 135"/>
                  <a:gd name="T60" fmla="*/ 73 w 145"/>
                  <a:gd name="T61" fmla="*/ 16 h 135"/>
                  <a:gd name="T62" fmla="*/ 31 w 145"/>
                  <a:gd name="T6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5">
                    <a:moveTo>
                      <a:pt x="31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9" y="28"/>
                      <a:pt x="14" y="37"/>
                      <a:pt x="14" y="45"/>
                    </a:cubicBezTo>
                    <a:cubicBezTo>
                      <a:pt x="14" y="63"/>
                      <a:pt x="14" y="63"/>
                      <a:pt x="14" y="63"/>
                    </a:cubicBezTo>
                    <a:cubicBezTo>
                      <a:pt x="14" y="80"/>
                      <a:pt x="15" y="109"/>
                      <a:pt x="33" y="116"/>
                    </a:cubicBezTo>
                    <a:cubicBezTo>
                      <a:pt x="36" y="117"/>
                      <a:pt x="53" y="121"/>
                      <a:pt x="61" y="125"/>
                    </a:cubicBezTo>
                    <a:cubicBezTo>
                      <a:pt x="70" y="130"/>
                      <a:pt x="71" y="135"/>
                      <a:pt x="73" y="135"/>
                    </a:cubicBezTo>
                    <a:cubicBezTo>
                      <a:pt x="74" y="134"/>
                      <a:pt x="76" y="130"/>
                      <a:pt x="83" y="126"/>
                    </a:cubicBezTo>
                    <a:cubicBezTo>
                      <a:pt x="92" y="122"/>
                      <a:pt x="107" y="118"/>
                      <a:pt x="112" y="116"/>
                    </a:cubicBezTo>
                    <a:cubicBezTo>
                      <a:pt x="130" y="109"/>
                      <a:pt x="131" y="80"/>
                      <a:pt x="131" y="63"/>
                    </a:cubicBezTo>
                    <a:cubicBezTo>
                      <a:pt x="131" y="46"/>
                      <a:pt x="131" y="46"/>
                      <a:pt x="131" y="46"/>
                    </a:cubicBezTo>
                    <a:cubicBezTo>
                      <a:pt x="131" y="38"/>
                      <a:pt x="136" y="28"/>
                      <a:pt x="145" y="27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00" y="9"/>
                      <a:pt x="90" y="13"/>
                      <a:pt x="73" y="14"/>
                    </a:cubicBezTo>
                    <a:cubicBezTo>
                      <a:pt x="55" y="14"/>
                      <a:pt x="45" y="10"/>
                      <a:pt x="31" y="0"/>
                    </a:cubicBezTo>
                    <a:close/>
                    <a:moveTo>
                      <a:pt x="31" y="4"/>
                    </a:move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13" y="29"/>
                      <a:pt x="16" y="38"/>
                    </a:cubicBezTo>
                    <a:cubicBezTo>
                      <a:pt x="17" y="42"/>
                      <a:pt x="17" y="47"/>
                      <a:pt x="17" y="51"/>
                    </a:cubicBezTo>
                    <a:cubicBezTo>
                      <a:pt x="17" y="56"/>
                      <a:pt x="17" y="60"/>
                      <a:pt x="17" y="64"/>
                    </a:cubicBezTo>
                    <a:cubicBezTo>
                      <a:pt x="17" y="79"/>
                      <a:pt x="18" y="106"/>
                      <a:pt x="34" y="113"/>
                    </a:cubicBezTo>
                    <a:cubicBezTo>
                      <a:pt x="37" y="115"/>
                      <a:pt x="53" y="118"/>
                      <a:pt x="60" y="122"/>
                    </a:cubicBezTo>
                    <a:cubicBezTo>
                      <a:pt x="70" y="126"/>
                      <a:pt x="72" y="130"/>
                      <a:pt x="73" y="130"/>
                    </a:cubicBezTo>
                    <a:cubicBezTo>
                      <a:pt x="74" y="129"/>
                      <a:pt x="76" y="126"/>
                      <a:pt x="83" y="123"/>
                    </a:cubicBezTo>
                    <a:cubicBezTo>
                      <a:pt x="91" y="119"/>
                      <a:pt x="106" y="115"/>
                      <a:pt x="111" y="113"/>
                    </a:cubicBezTo>
                    <a:cubicBezTo>
                      <a:pt x="127" y="107"/>
                      <a:pt x="127" y="79"/>
                      <a:pt x="128" y="63"/>
                    </a:cubicBezTo>
                    <a:cubicBezTo>
                      <a:pt x="128" y="52"/>
                      <a:pt x="128" y="52"/>
                      <a:pt x="128" y="52"/>
                    </a:cubicBezTo>
                    <a:cubicBezTo>
                      <a:pt x="128" y="47"/>
                      <a:pt x="127" y="43"/>
                      <a:pt x="129" y="38"/>
                    </a:cubicBezTo>
                    <a:cubicBezTo>
                      <a:pt x="131" y="33"/>
                      <a:pt x="134" y="28"/>
                      <a:pt x="139" y="26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00" y="13"/>
                      <a:pt x="90" y="16"/>
                      <a:pt x="73" y="16"/>
                    </a:cubicBezTo>
                    <a:cubicBezTo>
                      <a:pt x="56" y="16"/>
                      <a:pt x="45" y="13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Freeform 22"/>
              <p:cNvSpPr>
                <a:spLocks noEditPoints="1"/>
              </p:cNvSpPr>
              <p:nvPr/>
            </p:nvSpPr>
            <p:spPr bwMode="auto">
              <a:xfrm>
                <a:off x="4373563" y="1701800"/>
                <a:ext cx="388938" cy="430213"/>
              </a:xfrm>
              <a:custGeom>
                <a:avLst/>
                <a:gdLst>
                  <a:gd name="T0" fmla="*/ 226 w 245"/>
                  <a:gd name="T1" fmla="*/ 17 h 271"/>
                  <a:gd name="T2" fmla="*/ 233 w 245"/>
                  <a:gd name="T3" fmla="*/ 31 h 271"/>
                  <a:gd name="T4" fmla="*/ 219 w 245"/>
                  <a:gd name="T5" fmla="*/ 40 h 271"/>
                  <a:gd name="T6" fmla="*/ 207 w 245"/>
                  <a:gd name="T7" fmla="*/ 31 h 271"/>
                  <a:gd name="T8" fmla="*/ 212 w 245"/>
                  <a:gd name="T9" fmla="*/ 17 h 271"/>
                  <a:gd name="T10" fmla="*/ 219 w 245"/>
                  <a:gd name="T11" fmla="*/ 0 h 271"/>
                  <a:gd name="T12" fmla="*/ 131 w 245"/>
                  <a:gd name="T13" fmla="*/ 240 h 271"/>
                  <a:gd name="T14" fmla="*/ 136 w 245"/>
                  <a:gd name="T15" fmla="*/ 254 h 271"/>
                  <a:gd name="T16" fmla="*/ 121 w 245"/>
                  <a:gd name="T17" fmla="*/ 263 h 271"/>
                  <a:gd name="T18" fmla="*/ 110 w 245"/>
                  <a:gd name="T19" fmla="*/ 254 h 271"/>
                  <a:gd name="T20" fmla="*/ 114 w 245"/>
                  <a:gd name="T21" fmla="*/ 240 h 271"/>
                  <a:gd name="T22" fmla="*/ 121 w 245"/>
                  <a:gd name="T23" fmla="*/ 223 h 271"/>
                  <a:gd name="T24" fmla="*/ 126 w 245"/>
                  <a:gd name="T25" fmla="*/ 242 h 271"/>
                  <a:gd name="T26" fmla="*/ 129 w 245"/>
                  <a:gd name="T27" fmla="*/ 252 h 271"/>
                  <a:gd name="T28" fmla="*/ 121 w 245"/>
                  <a:gd name="T29" fmla="*/ 256 h 271"/>
                  <a:gd name="T30" fmla="*/ 114 w 245"/>
                  <a:gd name="T31" fmla="*/ 252 h 271"/>
                  <a:gd name="T32" fmla="*/ 117 w 245"/>
                  <a:gd name="T33" fmla="*/ 242 h 271"/>
                  <a:gd name="T34" fmla="*/ 121 w 245"/>
                  <a:gd name="T35" fmla="*/ 235 h 271"/>
                  <a:gd name="T36" fmla="*/ 34 w 245"/>
                  <a:gd name="T37" fmla="*/ 17 h 271"/>
                  <a:gd name="T38" fmla="*/ 38 w 245"/>
                  <a:gd name="T39" fmla="*/ 31 h 271"/>
                  <a:gd name="T40" fmla="*/ 27 w 245"/>
                  <a:gd name="T41" fmla="*/ 40 h 271"/>
                  <a:gd name="T42" fmla="*/ 15 w 245"/>
                  <a:gd name="T43" fmla="*/ 31 h 271"/>
                  <a:gd name="T44" fmla="*/ 19 w 245"/>
                  <a:gd name="T45" fmla="*/ 17 h 271"/>
                  <a:gd name="T46" fmla="*/ 27 w 245"/>
                  <a:gd name="T47" fmla="*/ 0 h 271"/>
                  <a:gd name="T48" fmla="*/ 31 w 245"/>
                  <a:gd name="T49" fmla="*/ 22 h 271"/>
                  <a:gd name="T50" fmla="*/ 34 w 245"/>
                  <a:gd name="T51" fmla="*/ 29 h 271"/>
                  <a:gd name="T52" fmla="*/ 27 w 245"/>
                  <a:gd name="T53" fmla="*/ 33 h 271"/>
                  <a:gd name="T54" fmla="*/ 19 w 245"/>
                  <a:gd name="T55" fmla="*/ 29 h 271"/>
                  <a:gd name="T56" fmla="*/ 22 w 245"/>
                  <a:gd name="T57" fmla="*/ 22 h 271"/>
                  <a:gd name="T58" fmla="*/ 27 w 245"/>
                  <a:gd name="T59" fmla="*/ 12 h 271"/>
                  <a:gd name="T60" fmla="*/ 224 w 245"/>
                  <a:gd name="T61" fmla="*/ 22 h 271"/>
                  <a:gd name="T62" fmla="*/ 226 w 245"/>
                  <a:gd name="T63" fmla="*/ 29 h 271"/>
                  <a:gd name="T64" fmla="*/ 219 w 245"/>
                  <a:gd name="T65" fmla="*/ 33 h 271"/>
                  <a:gd name="T66" fmla="*/ 212 w 245"/>
                  <a:gd name="T67" fmla="*/ 29 h 271"/>
                  <a:gd name="T68" fmla="*/ 214 w 245"/>
                  <a:gd name="T69" fmla="*/ 22 h 271"/>
                  <a:gd name="T70" fmla="*/ 219 w 245"/>
                  <a:gd name="T71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45" h="271">
                    <a:moveTo>
                      <a:pt x="219" y="0"/>
                    </a:moveTo>
                    <a:lnTo>
                      <a:pt x="226" y="17"/>
                    </a:lnTo>
                    <a:lnTo>
                      <a:pt x="245" y="19"/>
                    </a:lnTo>
                    <a:lnTo>
                      <a:pt x="233" y="31"/>
                    </a:lnTo>
                    <a:lnTo>
                      <a:pt x="235" y="48"/>
                    </a:lnTo>
                    <a:lnTo>
                      <a:pt x="219" y="40"/>
                    </a:lnTo>
                    <a:lnTo>
                      <a:pt x="205" y="48"/>
                    </a:lnTo>
                    <a:lnTo>
                      <a:pt x="207" y="31"/>
                    </a:lnTo>
                    <a:lnTo>
                      <a:pt x="193" y="19"/>
                    </a:lnTo>
                    <a:lnTo>
                      <a:pt x="212" y="17"/>
                    </a:lnTo>
                    <a:lnTo>
                      <a:pt x="219" y="0"/>
                    </a:lnTo>
                    <a:lnTo>
                      <a:pt x="219" y="0"/>
                    </a:lnTo>
                    <a:close/>
                    <a:moveTo>
                      <a:pt x="121" y="223"/>
                    </a:moveTo>
                    <a:lnTo>
                      <a:pt x="131" y="240"/>
                    </a:lnTo>
                    <a:lnTo>
                      <a:pt x="148" y="242"/>
                    </a:lnTo>
                    <a:lnTo>
                      <a:pt x="136" y="254"/>
                    </a:lnTo>
                    <a:lnTo>
                      <a:pt x="138" y="271"/>
                    </a:lnTo>
                    <a:lnTo>
                      <a:pt x="121" y="263"/>
                    </a:lnTo>
                    <a:lnTo>
                      <a:pt x="107" y="271"/>
                    </a:lnTo>
                    <a:lnTo>
                      <a:pt x="110" y="254"/>
                    </a:lnTo>
                    <a:lnTo>
                      <a:pt x="98" y="242"/>
                    </a:lnTo>
                    <a:lnTo>
                      <a:pt x="114" y="240"/>
                    </a:lnTo>
                    <a:lnTo>
                      <a:pt x="121" y="223"/>
                    </a:lnTo>
                    <a:lnTo>
                      <a:pt x="121" y="223"/>
                    </a:lnTo>
                    <a:close/>
                    <a:moveTo>
                      <a:pt x="121" y="235"/>
                    </a:moveTo>
                    <a:lnTo>
                      <a:pt x="126" y="242"/>
                    </a:lnTo>
                    <a:lnTo>
                      <a:pt x="136" y="244"/>
                    </a:lnTo>
                    <a:lnTo>
                      <a:pt x="129" y="252"/>
                    </a:lnTo>
                    <a:lnTo>
                      <a:pt x="131" y="261"/>
                    </a:lnTo>
                    <a:lnTo>
                      <a:pt x="121" y="256"/>
                    </a:lnTo>
                    <a:lnTo>
                      <a:pt x="112" y="261"/>
                    </a:lnTo>
                    <a:lnTo>
                      <a:pt x="114" y="252"/>
                    </a:lnTo>
                    <a:lnTo>
                      <a:pt x="107" y="244"/>
                    </a:lnTo>
                    <a:lnTo>
                      <a:pt x="117" y="242"/>
                    </a:lnTo>
                    <a:lnTo>
                      <a:pt x="121" y="235"/>
                    </a:lnTo>
                    <a:lnTo>
                      <a:pt x="121" y="235"/>
                    </a:lnTo>
                    <a:close/>
                    <a:moveTo>
                      <a:pt x="27" y="0"/>
                    </a:moveTo>
                    <a:lnTo>
                      <a:pt x="34" y="17"/>
                    </a:lnTo>
                    <a:lnTo>
                      <a:pt x="53" y="19"/>
                    </a:lnTo>
                    <a:lnTo>
                      <a:pt x="38" y="31"/>
                    </a:lnTo>
                    <a:lnTo>
                      <a:pt x="41" y="48"/>
                    </a:lnTo>
                    <a:lnTo>
                      <a:pt x="27" y="40"/>
                    </a:lnTo>
                    <a:lnTo>
                      <a:pt x="10" y="48"/>
                    </a:lnTo>
                    <a:lnTo>
                      <a:pt x="15" y="31"/>
                    </a:lnTo>
                    <a:lnTo>
                      <a:pt x="0" y="19"/>
                    </a:lnTo>
                    <a:lnTo>
                      <a:pt x="19" y="17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  <a:moveTo>
                      <a:pt x="27" y="12"/>
                    </a:moveTo>
                    <a:lnTo>
                      <a:pt x="31" y="22"/>
                    </a:lnTo>
                    <a:lnTo>
                      <a:pt x="41" y="22"/>
                    </a:lnTo>
                    <a:lnTo>
                      <a:pt x="34" y="29"/>
                    </a:lnTo>
                    <a:lnTo>
                      <a:pt x="36" y="38"/>
                    </a:lnTo>
                    <a:lnTo>
                      <a:pt x="27" y="33"/>
                    </a:lnTo>
                    <a:lnTo>
                      <a:pt x="17" y="38"/>
                    </a:lnTo>
                    <a:lnTo>
                      <a:pt x="19" y="29"/>
                    </a:lnTo>
                    <a:lnTo>
                      <a:pt x="12" y="22"/>
                    </a:lnTo>
                    <a:lnTo>
                      <a:pt x="22" y="22"/>
                    </a:lnTo>
                    <a:lnTo>
                      <a:pt x="27" y="12"/>
                    </a:lnTo>
                    <a:lnTo>
                      <a:pt x="27" y="12"/>
                    </a:lnTo>
                    <a:close/>
                    <a:moveTo>
                      <a:pt x="219" y="12"/>
                    </a:moveTo>
                    <a:lnTo>
                      <a:pt x="224" y="22"/>
                    </a:lnTo>
                    <a:lnTo>
                      <a:pt x="233" y="22"/>
                    </a:lnTo>
                    <a:lnTo>
                      <a:pt x="226" y="29"/>
                    </a:lnTo>
                    <a:lnTo>
                      <a:pt x="228" y="38"/>
                    </a:lnTo>
                    <a:lnTo>
                      <a:pt x="219" y="33"/>
                    </a:lnTo>
                    <a:lnTo>
                      <a:pt x="209" y="38"/>
                    </a:lnTo>
                    <a:lnTo>
                      <a:pt x="212" y="29"/>
                    </a:lnTo>
                    <a:lnTo>
                      <a:pt x="205" y="22"/>
                    </a:lnTo>
                    <a:lnTo>
                      <a:pt x="214" y="22"/>
                    </a:lnTo>
                    <a:lnTo>
                      <a:pt x="219" y="12"/>
                    </a:lnTo>
                    <a:lnTo>
                      <a:pt x="21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Freeform 23"/>
              <p:cNvSpPr>
                <a:spLocks noEditPoints="1"/>
              </p:cNvSpPr>
              <p:nvPr/>
            </p:nvSpPr>
            <p:spPr bwMode="auto">
              <a:xfrm>
                <a:off x="4392613" y="2220913"/>
                <a:ext cx="350838" cy="79375"/>
              </a:xfrm>
              <a:custGeom>
                <a:avLst/>
                <a:gdLst>
                  <a:gd name="T0" fmla="*/ 11 w 93"/>
                  <a:gd name="T1" fmla="*/ 4 h 21"/>
                  <a:gd name="T2" fmla="*/ 11 w 93"/>
                  <a:gd name="T3" fmla="*/ 4 h 21"/>
                  <a:gd name="T4" fmla="*/ 11 w 93"/>
                  <a:gd name="T5" fmla="*/ 2 h 21"/>
                  <a:gd name="T6" fmla="*/ 29 w 93"/>
                  <a:gd name="T7" fmla="*/ 3 h 21"/>
                  <a:gd name="T8" fmla="*/ 28 w 93"/>
                  <a:gd name="T9" fmla="*/ 8 h 21"/>
                  <a:gd name="T10" fmla="*/ 38 w 93"/>
                  <a:gd name="T11" fmla="*/ 7 h 21"/>
                  <a:gd name="T12" fmla="*/ 37 w 93"/>
                  <a:gd name="T13" fmla="*/ 5 h 21"/>
                  <a:gd name="T14" fmla="*/ 33 w 93"/>
                  <a:gd name="T15" fmla="*/ 4 h 21"/>
                  <a:gd name="T16" fmla="*/ 39 w 93"/>
                  <a:gd name="T17" fmla="*/ 1 h 21"/>
                  <a:gd name="T18" fmla="*/ 63 w 93"/>
                  <a:gd name="T19" fmla="*/ 3 h 21"/>
                  <a:gd name="T20" fmla="*/ 65 w 93"/>
                  <a:gd name="T21" fmla="*/ 8 h 21"/>
                  <a:gd name="T22" fmla="*/ 71 w 93"/>
                  <a:gd name="T23" fmla="*/ 10 h 21"/>
                  <a:gd name="T24" fmla="*/ 65 w 93"/>
                  <a:gd name="T25" fmla="*/ 2 h 21"/>
                  <a:gd name="T26" fmla="*/ 88 w 93"/>
                  <a:gd name="T27" fmla="*/ 12 h 21"/>
                  <a:gd name="T28" fmla="*/ 87 w 93"/>
                  <a:gd name="T29" fmla="*/ 11 h 21"/>
                  <a:gd name="T30" fmla="*/ 87 w 93"/>
                  <a:gd name="T31" fmla="*/ 5 h 21"/>
                  <a:gd name="T32" fmla="*/ 83 w 93"/>
                  <a:gd name="T33" fmla="*/ 18 h 21"/>
                  <a:gd name="T34" fmla="*/ 80 w 93"/>
                  <a:gd name="T35" fmla="*/ 11 h 21"/>
                  <a:gd name="T36" fmla="*/ 78 w 93"/>
                  <a:gd name="T37" fmla="*/ 11 h 21"/>
                  <a:gd name="T38" fmla="*/ 75 w 93"/>
                  <a:gd name="T39" fmla="*/ 19 h 21"/>
                  <a:gd name="T40" fmla="*/ 93 w 93"/>
                  <a:gd name="T41" fmla="*/ 20 h 21"/>
                  <a:gd name="T42" fmla="*/ 85 w 93"/>
                  <a:gd name="T43" fmla="*/ 12 h 21"/>
                  <a:gd name="T44" fmla="*/ 55 w 93"/>
                  <a:gd name="T45" fmla="*/ 2 h 21"/>
                  <a:gd name="T46" fmla="*/ 50 w 93"/>
                  <a:gd name="T47" fmla="*/ 7 h 21"/>
                  <a:gd name="T48" fmla="*/ 50 w 93"/>
                  <a:gd name="T49" fmla="*/ 15 h 21"/>
                  <a:gd name="T50" fmla="*/ 57 w 93"/>
                  <a:gd name="T51" fmla="*/ 10 h 21"/>
                  <a:gd name="T52" fmla="*/ 53 w 93"/>
                  <a:gd name="T53" fmla="*/ 14 h 21"/>
                  <a:gd name="T54" fmla="*/ 57 w 93"/>
                  <a:gd name="T55" fmla="*/ 14 h 21"/>
                  <a:gd name="T56" fmla="*/ 57 w 93"/>
                  <a:gd name="T57" fmla="*/ 9 h 21"/>
                  <a:gd name="T58" fmla="*/ 55 w 93"/>
                  <a:gd name="T59" fmla="*/ 7 h 21"/>
                  <a:gd name="T60" fmla="*/ 62 w 93"/>
                  <a:gd name="T61" fmla="*/ 11 h 21"/>
                  <a:gd name="T62" fmla="*/ 62 w 93"/>
                  <a:gd name="T63" fmla="*/ 11 h 21"/>
                  <a:gd name="T64" fmla="*/ 62 w 93"/>
                  <a:gd name="T65" fmla="*/ 14 h 21"/>
                  <a:gd name="T66" fmla="*/ 39 w 93"/>
                  <a:gd name="T67" fmla="*/ 11 h 21"/>
                  <a:gd name="T68" fmla="*/ 36 w 93"/>
                  <a:gd name="T69" fmla="*/ 10 h 21"/>
                  <a:gd name="T70" fmla="*/ 34 w 93"/>
                  <a:gd name="T71" fmla="*/ 12 h 21"/>
                  <a:gd name="T72" fmla="*/ 34 w 93"/>
                  <a:gd name="T73" fmla="*/ 13 h 21"/>
                  <a:gd name="T74" fmla="*/ 26 w 93"/>
                  <a:gd name="T75" fmla="*/ 17 h 21"/>
                  <a:gd name="T76" fmla="*/ 44 w 93"/>
                  <a:gd name="T77" fmla="*/ 15 h 21"/>
                  <a:gd name="T78" fmla="*/ 35 w 93"/>
                  <a:gd name="T79" fmla="*/ 12 h 21"/>
                  <a:gd name="T80" fmla="*/ 7 w 93"/>
                  <a:gd name="T81" fmla="*/ 6 h 21"/>
                  <a:gd name="T82" fmla="*/ 12 w 93"/>
                  <a:gd name="T83" fmla="*/ 8 h 21"/>
                  <a:gd name="T84" fmla="*/ 10 w 93"/>
                  <a:gd name="T85" fmla="*/ 8 h 21"/>
                  <a:gd name="T86" fmla="*/ 13 w 93"/>
                  <a:gd name="T87" fmla="*/ 5 h 21"/>
                  <a:gd name="T88" fmla="*/ 5 w 93"/>
                  <a:gd name="T89" fmla="*/ 7 h 21"/>
                  <a:gd name="T90" fmla="*/ 6 w 93"/>
                  <a:gd name="T91" fmla="*/ 9 h 21"/>
                  <a:gd name="T92" fmla="*/ 4 w 93"/>
                  <a:gd name="T93" fmla="*/ 11 h 21"/>
                  <a:gd name="T94" fmla="*/ 8 w 93"/>
                  <a:gd name="T95" fmla="*/ 11 h 21"/>
                  <a:gd name="T96" fmla="*/ 0 w 93"/>
                  <a:gd name="T97" fmla="*/ 16 h 21"/>
                  <a:gd name="T98" fmla="*/ 18 w 93"/>
                  <a:gd name="T99" fmla="*/ 14 h 21"/>
                  <a:gd name="T100" fmla="*/ 14 w 93"/>
                  <a:gd name="T101" fmla="*/ 13 h 21"/>
                  <a:gd name="T102" fmla="*/ 12 w 93"/>
                  <a:gd name="T103" fmla="*/ 11 h 21"/>
                  <a:gd name="T104" fmla="*/ 10 w 93"/>
                  <a:gd name="T105" fmla="*/ 14 h 21"/>
                  <a:gd name="T106" fmla="*/ 14 w 93"/>
                  <a:gd name="T107" fmla="*/ 10 h 21"/>
                  <a:gd name="T108" fmla="*/ 10 w 93"/>
                  <a:gd name="T109" fmla="*/ 9 h 21"/>
                  <a:gd name="T110" fmla="*/ 6 w 93"/>
                  <a:gd name="T111" fmla="*/ 14 h 21"/>
                  <a:gd name="T112" fmla="*/ 7 w 93"/>
                  <a:gd name="T113" fmla="*/ 17 h 21"/>
                  <a:gd name="T114" fmla="*/ 7 w 93"/>
                  <a:gd name="T115" fmla="*/ 21 h 21"/>
                  <a:gd name="T116" fmla="*/ 14 w 93"/>
                  <a:gd name="T117" fmla="*/ 20 h 21"/>
                  <a:gd name="T118" fmla="*/ 15 w 93"/>
                  <a:gd name="T119" fmla="*/ 16 h 21"/>
                  <a:gd name="T120" fmla="*/ 12 w 93"/>
                  <a:gd name="T121" fmla="*/ 17 h 21"/>
                  <a:gd name="T122" fmla="*/ 7 w 93"/>
                  <a:gd name="T123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3" h="21">
                    <a:moveTo>
                      <a:pt x="11" y="2"/>
                    </a:moveTo>
                    <a:cubicBezTo>
                      <a:pt x="11" y="2"/>
                      <a:pt x="11" y="2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0" y="4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1" y="5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3" y="4"/>
                      <a:pt x="13" y="3"/>
                    </a:cubicBezTo>
                    <a:cubicBezTo>
                      <a:pt x="13" y="3"/>
                      <a:pt x="14" y="3"/>
                      <a:pt x="13" y="3"/>
                    </a:cubicBezTo>
                    <a:cubicBezTo>
                      <a:pt x="13" y="2"/>
                      <a:pt x="12" y="2"/>
                      <a:pt x="11" y="2"/>
                    </a:cubicBezTo>
                    <a:close/>
                    <a:moveTo>
                      <a:pt x="38" y="1"/>
                    </a:moveTo>
                    <a:cubicBezTo>
                      <a:pt x="38" y="1"/>
                      <a:pt x="38" y="1"/>
                      <a:pt x="37" y="1"/>
                    </a:cubicBezTo>
                    <a:cubicBezTo>
                      <a:pt x="36" y="1"/>
                      <a:pt x="33" y="2"/>
                      <a:pt x="29" y="2"/>
                    </a:cubicBezTo>
                    <a:cubicBezTo>
                      <a:pt x="28" y="2"/>
                      <a:pt x="28" y="3"/>
                      <a:pt x="29" y="3"/>
                    </a:cubicBezTo>
                    <a:cubicBezTo>
                      <a:pt x="30" y="3"/>
                      <a:pt x="31" y="3"/>
                      <a:pt x="32" y="3"/>
                    </a:cubicBezTo>
                    <a:cubicBezTo>
                      <a:pt x="32" y="3"/>
                      <a:pt x="32" y="4"/>
                      <a:pt x="32" y="5"/>
                    </a:cubicBezTo>
                    <a:cubicBezTo>
                      <a:pt x="31" y="6"/>
                      <a:pt x="30" y="7"/>
                      <a:pt x="29" y="8"/>
                    </a:cubicBezTo>
                    <a:cubicBezTo>
                      <a:pt x="29" y="8"/>
                      <a:pt x="29" y="8"/>
                      <a:pt x="28" y="8"/>
                    </a:cubicBezTo>
                    <a:cubicBezTo>
                      <a:pt x="28" y="8"/>
                      <a:pt x="28" y="9"/>
                      <a:pt x="28" y="9"/>
                    </a:cubicBezTo>
                    <a:cubicBezTo>
                      <a:pt x="28" y="9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30" y="9"/>
                    </a:cubicBezTo>
                    <a:cubicBezTo>
                      <a:pt x="30" y="9"/>
                      <a:pt x="33" y="8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40" y="8"/>
                      <a:pt x="40" y="7"/>
                      <a:pt x="39" y="6"/>
                    </a:cubicBezTo>
                    <a:cubicBezTo>
                      <a:pt x="39" y="5"/>
                      <a:pt x="38" y="5"/>
                      <a:pt x="37" y="5"/>
                    </a:cubicBezTo>
                    <a:cubicBezTo>
                      <a:pt x="35" y="4"/>
                      <a:pt x="35" y="4"/>
                      <a:pt x="36" y="5"/>
                    </a:cubicBezTo>
                    <a:cubicBezTo>
                      <a:pt x="36" y="5"/>
                      <a:pt x="36" y="6"/>
                      <a:pt x="37" y="7"/>
                    </a:cubicBezTo>
                    <a:cubicBezTo>
                      <a:pt x="34" y="7"/>
                      <a:pt x="32" y="8"/>
                      <a:pt x="30" y="8"/>
                    </a:cubicBezTo>
                    <a:cubicBezTo>
                      <a:pt x="31" y="7"/>
                      <a:pt x="32" y="6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4"/>
                      <a:pt x="35" y="3"/>
                      <a:pt x="33" y="3"/>
                    </a:cubicBezTo>
                    <a:cubicBezTo>
                      <a:pt x="36" y="2"/>
                      <a:pt x="38" y="2"/>
                      <a:pt x="39" y="2"/>
                    </a:cubicBezTo>
                    <a:cubicBezTo>
                      <a:pt x="39" y="2"/>
                      <a:pt x="39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lose/>
                    <a:moveTo>
                      <a:pt x="63" y="0"/>
                    </a:moveTo>
                    <a:cubicBezTo>
                      <a:pt x="63" y="0"/>
                      <a:pt x="63" y="1"/>
                      <a:pt x="63" y="1"/>
                    </a:cubicBezTo>
                    <a:cubicBezTo>
                      <a:pt x="63" y="1"/>
                      <a:pt x="63" y="2"/>
                      <a:pt x="63" y="3"/>
                    </a:cubicBezTo>
                    <a:cubicBezTo>
                      <a:pt x="62" y="7"/>
                      <a:pt x="61" y="9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1" y="10"/>
                      <a:pt x="62" y="8"/>
                      <a:pt x="63" y="5"/>
                    </a:cubicBezTo>
                    <a:cubicBezTo>
                      <a:pt x="64" y="5"/>
                      <a:pt x="64" y="6"/>
                      <a:pt x="65" y="8"/>
                    </a:cubicBezTo>
                    <a:cubicBezTo>
                      <a:pt x="66" y="9"/>
                      <a:pt x="66" y="9"/>
                      <a:pt x="66" y="10"/>
                    </a:cubicBezTo>
                    <a:cubicBezTo>
                      <a:pt x="66" y="10"/>
                      <a:pt x="67" y="11"/>
                      <a:pt x="69" y="11"/>
                    </a:cubicBezTo>
                    <a:cubicBezTo>
                      <a:pt x="69" y="11"/>
                      <a:pt x="69" y="11"/>
                      <a:pt x="70" y="11"/>
                    </a:cubicBezTo>
                    <a:cubicBezTo>
                      <a:pt x="70" y="11"/>
                      <a:pt x="71" y="11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68" y="8"/>
                      <a:pt x="66" y="7"/>
                      <a:pt x="65" y="5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3"/>
                      <a:pt x="64" y="2"/>
                      <a:pt x="65" y="2"/>
                    </a:cubicBezTo>
                    <a:cubicBezTo>
                      <a:pt x="65" y="2"/>
                      <a:pt x="65" y="2"/>
                      <a:pt x="65" y="1"/>
                    </a:cubicBezTo>
                    <a:cubicBezTo>
                      <a:pt x="64" y="1"/>
                      <a:pt x="64" y="1"/>
                      <a:pt x="63" y="0"/>
                    </a:cubicBezTo>
                    <a:close/>
                    <a:moveTo>
                      <a:pt x="85" y="12"/>
                    </a:moveTo>
                    <a:cubicBezTo>
                      <a:pt x="86" y="12"/>
                      <a:pt x="87" y="12"/>
                      <a:pt x="88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2"/>
                      <a:pt x="90" y="12"/>
                      <a:pt x="91" y="11"/>
                    </a:cubicBezTo>
                    <a:cubicBezTo>
                      <a:pt x="91" y="11"/>
                      <a:pt x="90" y="11"/>
                      <a:pt x="90" y="11"/>
                    </a:cubicBezTo>
                    <a:cubicBezTo>
                      <a:pt x="89" y="10"/>
                      <a:pt x="88" y="11"/>
                      <a:pt x="87" y="11"/>
                    </a:cubicBezTo>
                    <a:cubicBezTo>
                      <a:pt x="86" y="11"/>
                      <a:pt x="86" y="11"/>
                      <a:pt x="85" y="11"/>
                    </a:cubicBezTo>
                    <a:cubicBezTo>
                      <a:pt x="86" y="9"/>
                      <a:pt x="86" y="7"/>
                      <a:pt x="86" y="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5"/>
                      <a:pt x="87" y="5"/>
                      <a:pt x="87" y="5"/>
                    </a:cubicBezTo>
                    <a:cubicBezTo>
                      <a:pt x="86" y="5"/>
                      <a:pt x="85" y="4"/>
                      <a:pt x="84" y="4"/>
                    </a:cubicBezTo>
                    <a:cubicBezTo>
                      <a:pt x="84" y="4"/>
                      <a:pt x="84" y="4"/>
                      <a:pt x="84" y="5"/>
                    </a:cubicBezTo>
                    <a:cubicBezTo>
                      <a:pt x="84" y="5"/>
                      <a:pt x="84" y="6"/>
                      <a:pt x="84" y="6"/>
                    </a:cubicBezTo>
                    <a:cubicBezTo>
                      <a:pt x="84" y="8"/>
                      <a:pt x="84" y="12"/>
                      <a:pt x="83" y="18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7"/>
                      <a:pt x="80" y="16"/>
                    </a:cubicBezTo>
                    <a:cubicBezTo>
                      <a:pt x="80" y="14"/>
                      <a:pt x="80" y="12"/>
                      <a:pt x="80" y="12"/>
                    </a:cubicBezTo>
                    <a:cubicBezTo>
                      <a:pt x="80" y="12"/>
                      <a:pt x="80" y="11"/>
                      <a:pt x="80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0"/>
                      <a:pt x="79" y="10"/>
                      <a:pt x="78" y="9"/>
                    </a:cubicBezTo>
                    <a:cubicBezTo>
                      <a:pt x="78" y="9"/>
                      <a:pt x="78" y="10"/>
                      <a:pt x="78" y="10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9" y="12"/>
                      <a:pt x="79" y="15"/>
                      <a:pt x="78" y="18"/>
                    </a:cubicBezTo>
                    <a:cubicBezTo>
                      <a:pt x="77" y="18"/>
                      <a:pt x="76" y="18"/>
                      <a:pt x="74" y="18"/>
                    </a:cubicBezTo>
                    <a:cubicBezTo>
                      <a:pt x="74" y="18"/>
                      <a:pt x="73" y="18"/>
                      <a:pt x="74" y="18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8" y="19"/>
                      <a:pt x="81" y="19"/>
                      <a:pt x="84" y="19"/>
                    </a:cubicBezTo>
                    <a:cubicBezTo>
                      <a:pt x="85" y="19"/>
                      <a:pt x="87" y="19"/>
                      <a:pt x="88" y="20"/>
                    </a:cubicBezTo>
                    <a:cubicBezTo>
                      <a:pt x="89" y="20"/>
                      <a:pt x="91" y="20"/>
                      <a:pt x="92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9"/>
                      <a:pt x="92" y="18"/>
                      <a:pt x="91" y="18"/>
                    </a:cubicBezTo>
                    <a:cubicBezTo>
                      <a:pt x="91" y="18"/>
                      <a:pt x="90" y="18"/>
                      <a:pt x="89" y="18"/>
                    </a:cubicBezTo>
                    <a:cubicBezTo>
                      <a:pt x="87" y="18"/>
                      <a:pt x="85" y="18"/>
                      <a:pt x="84" y="18"/>
                    </a:cubicBezTo>
                    <a:cubicBezTo>
                      <a:pt x="85" y="12"/>
                      <a:pt x="85" y="12"/>
                      <a:pt x="85" y="12"/>
                    </a:cubicBezTo>
                    <a:close/>
                    <a:moveTo>
                      <a:pt x="55" y="2"/>
                    </a:moveTo>
                    <a:cubicBezTo>
                      <a:pt x="56" y="3"/>
                      <a:pt x="57" y="4"/>
                      <a:pt x="58" y="4"/>
                    </a:cubicBezTo>
                    <a:cubicBezTo>
                      <a:pt x="59" y="3"/>
                      <a:pt x="59" y="3"/>
                      <a:pt x="58" y="2"/>
                    </a:cubicBezTo>
                    <a:cubicBezTo>
                      <a:pt x="56" y="1"/>
                      <a:pt x="55" y="1"/>
                      <a:pt x="55" y="2"/>
                    </a:cubicBezTo>
                    <a:close/>
                    <a:moveTo>
                      <a:pt x="59" y="5"/>
                    </a:moveTo>
                    <a:cubicBezTo>
                      <a:pt x="59" y="5"/>
                      <a:pt x="58" y="5"/>
                      <a:pt x="57" y="5"/>
                    </a:cubicBezTo>
                    <a:cubicBezTo>
                      <a:pt x="55" y="6"/>
                      <a:pt x="52" y="6"/>
                      <a:pt x="50" y="6"/>
                    </a:cubicBezTo>
                    <a:cubicBezTo>
                      <a:pt x="50" y="6"/>
                      <a:pt x="50" y="6"/>
                      <a:pt x="50" y="7"/>
                    </a:cubicBezTo>
                    <a:cubicBezTo>
                      <a:pt x="51" y="7"/>
                      <a:pt x="51" y="7"/>
                      <a:pt x="52" y="8"/>
                    </a:cubicBezTo>
                    <a:cubicBezTo>
                      <a:pt x="52" y="8"/>
                      <a:pt x="53" y="7"/>
                      <a:pt x="55" y="7"/>
                    </a:cubicBezTo>
                    <a:cubicBezTo>
                      <a:pt x="55" y="9"/>
                      <a:pt x="53" y="12"/>
                      <a:pt x="50" y="15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3" y="13"/>
                      <a:pt x="55" y="12"/>
                      <a:pt x="55" y="10"/>
                    </a:cubicBezTo>
                    <a:cubicBezTo>
                      <a:pt x="55" y="10"/>
                      <a:pt x="55" y="10"/>
                      <a:pt x="56" y="10"/>
                    </a:cubicBezTo>
                    <a:cubicBezTo>
                      <a:pt x="56" y="10"/>
                      <a:pt x="57" y="10"/>
                      <a:pt x="57" y="10"/>
                    </a:cubicBezTo>
                    <a:cubicBezTo>
                      <a:pt x="57" y="11"/>
                      <a:pt x="57" y="12"/>
                      <a:pt x="56" y="13"/>
                    </a:cubicBezTo>
                    <a:cubicBezTo>
                      <a:pt x="56" y="14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4" y="15"/>
                    </a:cubicBezTo>
                    <a:cubicBezTo>
                      <a:pt x="54" y="14"/>
                      <a:pt x="53" y="14"/>
                      <a:pt x="53" y="14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4" y="16"/>
                      <a:pt x="54" y="17"/>
                      <a:pt x="54" y="17"/>
                    </a:cubicBezTo>
                    <a:cubicBezTo>
                      <a:pt x="55" y="17"/>
                      <a:pt x="55" y="17"/>
                      <a:pt x="56" y="16"/>
                    </a:cubicBezTo>
                    <a:cubicBezTo>
                      <a:pt x="57" y="15"/>
                      <a:pt x="57" y="15"/>
                      <a:pt x="57" y="14"/>
                    </a:cubicBezTo>
                    <a:cubicBezTo>
                      <a:pt x="58" y="12"/>
                      <a:pt x="58" y="11"/>
                      <a:pt x="58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8" y="10"/>
                      <a:pt x="58" y="9"/>
                      <a:pt x="58" y="9"/>
                    </a:cubicBezTo>
                    <a:cubicBezTo>
                      <a:pt x="57" y="9"/>
                      <a:pt x="57" y="9"/>
                      <a:pt x="57" y="9"/>
                    </a:cubicBezTo>
                    <a:cubicBezTo>
                      <a:pt x="57" y="9"/>
                      <a:pt x="56" y="9"/>
                      <a:pt x="56" y="9"/>
                    </a:cubicBezTo>
                    <a:cubicBezTo>
                      <a:pt x="56" y="9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7"/>
                      <a:pt x="55" y="7"/>
                    </a:cubicBezTo>
                    <a:cubicBezTo>
                      <a:pt x="57" y="6"/>
                      <a:pt x="58" y="6"/>
                      <a:pt x="59" y="6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5"/>
                      <a:pt x="59" y="5"/>
                      <a:pt x="59" y="5"/>
                    </a:cubicBezTo>
                    <a:close/>
                    <a:moveTo>
                      <a:pt x="62" y="11"/>
                    </a:moveTo>
                    <a:cubicBezTo>
                      <a:pt x="62" y="11"/>
                      <a:pt x="62" y="11"/>
                      <a:pt x="62" y="11"/>
                    </a:cubicBezTo>
                    <a:cubicBezTo>
                      <a:pt x="63" y="12"/>
                      <a:pt x="64" y="13"/>
                      <a:pt x="64" y="13"/>
                    </a:cubicBezTo>
                    <a:cubicBezTo>
                      <a:pt x="65" y="13"/>
                      <a:pt x="65" y="12"/>
                      <a:pt x="64" y="11"/>
                    </a:cubicBezTo>
                    <a:cubicBezTo>
                      <a:pt x="63" y="11"/>
                      <a:pt x="62" y="10"/>
                      <a:pt x="62" y="11"/>
                    </a:cubicBezTo>
                    <a:close/>
                    <a:moveTo>
                      <a:pt x="61" y="15"/>
                    </a:moveTo>
                    <a:cubicBezTo>
                      <a:pt x="62" y="16"/>
                      <a:pt x="63" y="17"/>
                      <a:pt x="64" y="18"/>
                    </a:cubicBezTo>
                    <a:cubicBezTo>
                      <a:pt x="65" y="17"/>
                      <a:pt x="65" y="17"/>
                      <a:pt x="65" y="16"/>
                    </a:cubicBezTo>
                    <a:cubicBezTo>
                      <a:pt x="64" y="15"/>
                      <a:pt x="63" y="15"/>
                      <a:pt x="62" y="14"/>
                    </a:cubicBezTo>
                    <a:cubicBezTo>
                      <a:pt x="61" y="14"/>
                      <a:pt x="61" y="14"/>
                      <a:pt x="61" y="15"/>
                    </a:cubicBezTo>
                    <a:close/>
                    <a:moveTo>
                      <a:pt x="35" y="12"/>
                    </a:move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1"/>
                      <a:pt x="38" y="11"/>
                      <a:pt x="37" y="11"/>
                    </a:cubicBezTo>
                    <a:cubicBezTo>
                      <a:pt x="37" y="11"/>
                      <a:pt x="36" y="11"/>
                      <a:pt x="35" y="11"/>
                    </a:cubicBezTo>
                    <a:cubicBezTo>
                      <a:pt x="35" y="11"/>
                      <a:pt x="35" y="10"/>
                      <a:pt x="36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9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10"/>
                      <a:pt x="34" y="11"/>
                      <a:pt x="34" y="12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1" y="12"/>
                      <a:pt x="30" y="12"/>
                      <a:pt x="30" y="12"/>
                    </a:cubicBezTo>
                    <a:cubicBezTo>
                      <a:pt x="29" y="13"/>
                      <a:pt x="30" y="13"/>
                      <a:pt x="31" y="13"/>
                    </a:cubicBezTo>
                    <a:cubicBezTo>
                      <a:pt x="32" y="13"/>
                      <a:pt x="33" y="13"/>
                      <a:pt x="34" y="13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2" y="16"/>
                      <a:pt x="30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33" y="16"/>
                      <a:pt x="38" y="16"/>
                      <a:pt x="43" y="16"/>
                    </a:cubicBezTo>
                    <a:cubicBezTo>
                      <a:pt x="44" y="16"/>
                      <a:pt x="44" y="16"/>
                      <a:pt x="44" y="15"/>
                    </a:cubicBezTo>
                    <a:cubicBezTo>
                      <a:pt x="44" y="15"/>
                      <a:pt x="43" y="14"/>
                      <a:pt x="42" y="14"/>
                    </a:cubicBezTo>
                    <a:cubicBezTo>
                      <a:pt x="42" y="14"/>
                      <a:pt x="41" y="14"/>
                      <a:pt x="41" y="14"/>
                    </a:cubicBezTo>
                    <a:cubicBezTo>
                      <a:pt x="39" y="15"/>
                      <a:pt x="38" y="15"/>
                      <a:pt x="35" y="15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6" y="5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10" y="9"/>
                    </a:moveTo>
                    <a:cubicBezTo>
                      <a:pt x="11" y="9"/>
                      <a:pt x="12" y="9"/>
                      <a:pt x="12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9" y="7"/>
                    </a:cubicBezTo>
                    <a:cubicBezTo>
                      <a:pt x="11" y="6"/>
                      <a:pt x="13" y="6"/>
                      <a:pt x="13" y="6"/>
                    </a:cubicBezTo>
                    <a:cubicBezTo>
                      <a:pt x="14" y="6"/>
                      <a:pt x="14" y="6"/>
                      <a:pt x="13" y="5"/>
                    </a:cubicBezTo>
                    <a:cubicBezTo>
                      <a:pt x="13" y="5"/>
                      <a:pt x="13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6"/>
                      <a:pt x="7" y="6"/>
                      <a:pt x="5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4" y="15"/>
                      <a:pt x="1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2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4" y="16"/>
                      <a:pt x="7" y="15"/>
                      <a:pt x="13" y="14"/>
                    </a:cubicBezTo>
                    <a:cubicBezTo>
                      <a:pt x="14" y="14"/>
                      <a:pt x="16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19" y="14"/>
                      <a:pt x="19" y="13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4" y="13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3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1"/>
                    </a:cubicBezTo>
                    <a:cubicBezTo>
                      <a:pt x="13" y="11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3"/>
                      <a:pt x="12" y="14"/>
                      <a:pt x="12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1"/>
                      <a:pt x="12" y="11"/>
                    </a:cubicBezTo>
                    <a:cubicBezTo>
                      <a:pt x="13" y="11"/>
                      <a:pt x="14" y="11"/>
                      <a:pt x="14" y="10"/>
                    </a:cubicBezTo>
                    <a:cubicBezTo>
                      <a:pt x="15" y="10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lose/>
                    <a:moveTo>
                      <a:pt x="7" y="13"/>
                    </a:moveTo>
                    <a:cubicBezTo>
                      <a:pt x="7" y="13"/>
                      <a:pt x="6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3"/>
                    </a:cubicBezTo>
                    <a:close/>
                    <a:moveTo>
                      <a:pt x="13" y="16"/>
                    </a:moveTo>
                    <a:cubicBezTo>
                      <a:pt x="13" y="16"/>
                      <a:pt x="12" y="16"/>
                      <a:pt x="11" y="16"/>
                    </a:cubicBezTo>
                    <a:cubicBezTo>
                      <a:pt x="9" y="17"/>
                      <a:pt x="8" y="17"/>
                      <a:pt x="7" y="17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8" y="21"/>
                      <a:pt x="7" y="21"/>
                    </a:cubicBezTo>
                    <a:cubicBezTo>
                      <a:pt x="8" y="21"/>
                      <a:pt x="8" y="21"/>
                      <a:pt x="9" y="20"/>
                    </a:cubicBezTo>
                    <a:cubicBezTo>
                      <a:pt x="12" y="20"/>
                      <a:pt x="14" y="20"/>
                      <a:pt x="14" y="20"/>
                    </a:cubicBezTo>
                    <a:cubicBezTo>
                      <a:pt x="14" y="20"/>
                      <a:pt x="15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7"/>
                      <a:pt x="15" y="17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4" y="16"/>
                      <a:pt x="13" y="16"/>
                      <a:pt x="13" y="16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8" y="18"/>
                    </a:cubicBezTo>
                    <a:cubicBezTo>
                      <a:pt x="9" y="17"/>
                      <a:pt x="11" y="17"/>
                      <a:pt x="12" y="17"/>
                    </a:cubicBezTo>
                    <a:cubicBezTo>
                      <a:pt x="12" y="17"/>
                      <a:pt x="13" y="17"/>
                      <a:pt x="13" y="18"/>
                    </a:cubicBezTo>
                    <a:cubicBezTo>
                      <a:pt x="13" y="18"/>
                      <a:pt x="12" y="19"/>
                      <a:pt x="12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24"/>
              <p:cNvSpPr>
                <a:spLocks noEditPoints="1"/>
              </p:cNvSpPr>
              <p:nvPr/>
            </p:nvSpPr>
            <p:spPr bwMode="auto">
              <a:xfrm>
                <a:off x="4200526" y="1946275"/>
                <a:ext cx="735013" cy="388938"/>
              </a:xfrm>
              <a:custGeom>
                <a:avLst/>
                <a:gdLst>
                  <a:gd name="T0" fmla="*/ 152 w 195"/>
                  <a:gd name="T1" fmla="*/ 59 h 103"/>
                  <a:gd name="T2" fmla="*/ 160 w 195"/>
                  <a:gd name="T3" fmla="*/ 39 h 103"/>
                  <a:gd name="T4" fmla="*/ 168 w 195"/>
                  <a:gd name="T5" fmla="*/ 23 h 103"/>
                  <a:gd name="T6" fmla="*/ 167 w 195"/>
                  <a:gd name="T7" fmla="*/ 0 h 103"/>
                  <a:gd name="T8" fmla="*/ 193 w 195"/>
                  <a:gd name="T9" fmla="*/ 9 h 103"/>
                  <a:gd name="T10" fmla="*/ 189 w 195"/>
                  <a:gd name="T11" fmla="*/ 30 h 103"/>
                  <a:gd name="T12" fmla="*/ 178 w 195"/>
                  <a:gd name="T13" fmla="*/ 69 h 103"/>
                  <a:gd name="T14" fmla="*/ 174 w 195"/>
                  <a:gd name="T15" fmla="*/ 83 h 103"/>
                  <a:gd name="T16" fmla="*/ 158 w 195"/>
                  <a:gd name="T17" fmla="*/ 94 h 103"/>
                  <a:gd name="T18" fmla="*/ 147 w 195"/>
                  <a:gd name="T19" fmla="*/ 103 h 103"/>
                  <a:gd name="T20" fmla="*/ 42 w 195"/>
                  <a:gd name="T21" fmla="*/ 101 h 103"/>
                  <a:gd name="T22" fmla="*/ 31 w 195"/>
                  <a:gd name="T23" fmla="*/ 79 h 103"/>
                  <a:gd name="T24" fmla="*/ 17 w 195"/>
                  <a:gd name="T25" fmla="*/ 78 h 103"/>
                  <a:gd name="T26" fmla="*/ 3 w 195"/>
                  <a:gd name="T27" fmla="*/ 34 h 103"/>
                  <a:gd name="T28" fmla="*/ 6 w 195"/>
                  <a:gd name="T29" fmla="*/ 15 h 103"/>
                  <a:gd name="T30" fmla="*/ 24 w 195"/>
                  <a:gd name="T31" fmla="*/ 7 h 103"/>
                  <a:gd name="T32" fmla="*/ 28 w 195"/>
                  <a:gd name="T33" fmla="*/ 15 h 103"/>
                  <a:gd name="T34" fmla="*/ 24 w 195"/>
                  <a:gd name="T35" fmla="*/ 39 h 103"/>
                  <a:gd name="T36" fmla="*/ 47 w 195"/>
                  <a:gd name="T37" fmla="*/ 54 h 103"/>
                  <a:gd name="T38" fmla="*/ 44 w 195"/>
                  <a:gd name="T39" fmla="*/ 72 h 103"/>
                  <a:gd name="T40" fmla="*/ 149 w 195"/>
                  <a:gd name="T41" fmla="*/ 99 h 103"/>
                  <a:gd name="T42" fmla="*/ 45 w 195"/>
                  <a:gd name="T43" fmla="*/ 74 h 103"/>
                  <a:gd name="T44" fmla="*/ 49 w 195"/>
                  <a:gd name="T45" fmla="*/ 100 h 103"/>
                  <a:gd name="T46" fmla="*/ 43 w 195"/>
                  <a:gd name="T47" fmla="*/ 89 h 103"/>
                  <a:gd name="T48" fmla="*/ 40 w 195"/>
                  <a:gd name="T49" fmla="*/ 60 h 103"/>
                  <a:gd name="T50" fmla="*/ 23 w 195"/>
                  <a:gd name="T51" fmla="*/ 41 h 103"/>
                  <a:gd name="T52" fmla="*/ 28 w 195"/>
                  <a:gd name="T53" fmla="*/ 77 h 103"/>
                  <a:gd name="T54" fmla="*/ 37 w 195"/>
                  <a:gd name="T55" fmla="*/ 89 h 103"/>
                  <a:gd name="T56" fmla="*/ 21 w 195"/>
                  <a:gd name="T57" fmla="*/ 41 h 103"/>
                  <a:gd name="T58" fmla="*/ 26 w 195"/>
                  <a:gd name="T59" fmla="*/ 16 h 103"/>
                  <a:gd name="T60" fmla="*/ 5 w 195"/>
                  <a:gd name="T61" fmla="*/ 34 h 103"/>
                  <a:gd name="T62" fmla="*/ 6 w 195"/>
                  <a:gd name="T63" fmla="*/ 49 h 103"/>
                  <a:gd name="T64" fmla="*/ 20 w 195"/>
                  <a:gd name="T65" fmla="*/ 69 h 103"/>
                  <a:gd name="T66" fmla="*/ 26 w 195"/>
                  <a:gd name="T67" fmla="*/ 78 h 103"/>
                  <a:gd name="T68" fmla="*/ 20 w 195"/>
                  <a:gd name="T69" fmla="*/ 46 h 103"/>
                  <a:gd name="T70" fmla="*/ 15 w 195"/>
                  <a:gd name="T71" fmla="*/ 19 h 103"/>
                  <a:gd name="T72" fmla="*/ 8 w 195"/>
                  <a:gd name="T73" fmla="*/ 27 h 103"/>
                  <a:gd name="T74" fmla="*/ 13 w 195"/>
                  <a:gd name="T75" fmla="*/ 4 h 103"/>
                  <a:gd name="T76" fmla="*/ 8 w 195"/>
                  <a:gd name="T77" fmla="*/ 13 h 103"/>
                  <a:gd name="T78" fmla="*/ 151 w 195"/>
                  <a:gd name="T79" fmla="*/ 100 h 103"/>
                  <a:gd name="T80" fmla="*/ 154 w 195"/>
                  <a:gd name="T81" fmla="*/ 73 h 103"/>
                  <a:gd name="T82" fmla="*/ 158 w 195"/>
                  <a:gd name="T83" fmla="*/ 41 h 103"/>
                  <a:gd name="T84" fmla="*/ 167 w 195"/>
                  <a:gd name="T85" fmla="*/ 67 h 103"/>
                  <a:gd name="T86" fmla="*/ 160 w 195"/>
                  <a:gd name="T87" fmla="*/ 80 h 103"/>
                  <a:gd name="T88" fmla="*/ 151 w 195"/>
                  <a:gd name="T89" fmla="*/ 100 h 103"/>
                  <a:gd name="T90" fmla="*/ 171 w 195"/>
                  <a:gd name="T91" fmla="*/ 23 h 103"/>
                  <a:gd name="T92" fmla="*/ 179 w 195"/>
                  <a:gd name="T93" fmla="*/ 22 h 103"/>
                  <a:gd name="T94" fmla="*/ 189 w 195"/>
                  <a:gd name="T95" fmla="*/ 49 h 103"/>
                  <a:gd name="T96" fmla="*/ 187 w 195"/>
                  <a:gd name="T97" fmla="*/ 51 h 103"/>
                  <a:gd name="T98" fmla="*/ 173 w 195"/>
                  <a:gd name="T99" fmla="*/ 80 h 103"/>
                  <a:gd name="T100" fmla="*/ 173 w 195"/>
                  <a:gd name="T101" fmla="*/ 56 h 103"/>
                  <a:gd name="T102" fmla="*/ 187 w 195"/>
                  <a:gd name="T103" fmla="*/ 27 h 103"/>
                  <a:gd name="T104" fmla="*/ 187 w 195"/>
                  <a:gd name="T105" fmla="*/ 15 h 103"/>
                  <a:gd name="T106" fmla="*/ 172 w 195"/>
                  <a:gd name="T107" fmla="*/ 9 h 103"/>
                  <a:gd name="T108" fmla="*/ 189 w 195"/>
                  <a:gd name="T109" fmla="*/ 13 h 103"/>
                  <a:gd name="T110" fmla="*/ 175 w 195"/>
                  <a:gd name="T111" fmla="*/ 1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" h="103">
                    <a:moveTo>
                      <a:pt x="151" y="72"/>
                    </a:moveTo>
                    <a:cubicBezTo>
                      <a:pt x="154" y="69"/>
                      <a:pt x="154" y="67"/>
                      <a:pt x="154" y="65"/>
                    </a:cubicBezTo>
                    <a:cubicBezTo>
                      <a:pt x="154" y="62"/>
                      <a:pt x="153" y="61"/>
                      <a:pt x="152" y="59"/>
                    </a:cubicBezTo>
                    <a:cubicBezTo>
                      <a:pt x="150" y="57"/>
                      <a:pt x="149" y="56"/>
                      <a:pt x="148" y="54"/>
                    </a:cubicBezTo>
                    <a:cubicBezTo>
                      <a:pt x="148" y="52"/>
                      <a:pt x="148" y="50"/>
                      <a:pt x="149" y="47"/>
                    </a:cubicBezTo>
                    <a:cubicBezTo>
                      <a:pt x="150" y="42"/>
                      <a:pt x="155" y="39"/>
                      <a:pt x="160" y="39"/>
                    </a:cubicBezTo>
                    <a:cubicBezTo>
                      <a:pt x="171" y="39"/>
                      <a:pt x="171" y="39"/>
                      <a:pt x="171" y="39"/>
                    </a:cubicBezTo>
                    <a:cubicBezTo>
                      <a:pt x="172" y="33"/>
                      <a:pt x="172" y="33"/>
                      <a:pt x="172" y="33"/>
                    </a:cubicBezTo>
                    <a:cubicBezTo>
                      <a:pt x="172" y="29"/>
                      <a:pt x="170" y="26"/>
                      <a:pt x="168" y="23"/>
                    </a:cubicBezTo>
                    <a:cubicBezTo>
                      <a:pt x="167" y="20"/>
                      <a:pt x="167" y="18"/>
                      <a:pt x="167" y="15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8" y="3"/>
                      <a:pt x="170" y="5"/>
                      <a:pt x="171" y="7"/>
                    </a:cubicBezTo>
                    <a:cubicBezTo>
                      <a:pt x="173" y="4"/>
                      <a:pt x="177" y="2"/>
                      <a:pt x="182" y="2"/>
                    </a:cubicBezTo>
                    <a:cubicBezTo>
                      <a:pt x="188" y="2"/>
                      <a:pt x="193" y="5"/>
                      <a:pt x="193" y="9"/>
                    </a:cubicBezTo>
                    <a:cubicBezTo>
                      <a:pt x="193" y="11"/>
                      <a:pt x="192" y="13"/>
                      <a:pt x="189" y="15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90" y="31"/>
                      <a:pt x="191" y="32"/>
                      <a:pt x="192" y="34"/>
                    </a:cubicBezTo>
                    <a:cubicBezTo>
                      <a:pt x="194" y="37"/>
                      <a:pt x="195" y="40"/>
                      <a:pt x="194" y="43"/>
                    </a:cubicBezTo>
                    <a:cubicBezTo>
                      <a:pt x="192" y="52"/>
                      <a:pt x="178" y="60"/>
                      <a:pt x="178" y="69"/>
                    </a:cubicBezTo>
                    <a:cubicBezTo>
                      <a:pt x="178" y="71"/>
                      <a:pt x="178" y="75"/>
                      <a:pt x="178" y="78"/>
                    </a:cubicBezTo>
                    <a:cubicBezTo>
                      <a:pt x="178" y="80"/>
                      <a:pt x="178" y="81"/>
                      <a:pt x="177" y="82"/>
                    </a:cubicBezTo>
                    <a:cubicBezTo>
                      <a:pt x="177" y="83"/>
                      <a:pt x="175" y="83"/>
                      <a:pt x="174" y="83"/>
                    </a:cubicBezTo>
                    <a:cubicBezTo>
                      <a:pt x="171" y="82"/>
                      <a:pt x="167" y="78"/>
                      <a:pt x="165" y="79"/>
                    </a:cubicBezTo>
                    <a:cubicBezTo>
                      <a:pt x="162" y="80"/>
                      <a:pt x="162" y="82"/>
                      <a:pt x="161" y="84"/>
                    </a:cubicBezTo>
                    <a:cubicBezTo>
                      <a:pt x="161" y="88"/>
                      <a:pt x="160" y="91"/>
                      <a:pt x="158" y="94"/>
                    </a:cubicBezTo>
                    <a:cubicBezTo>
                      <a:pt x="157" y="97"/>
                      <a:pt x="155" y="99"/>
                      <a:pt x="154" y="101"/>
                    </a:cubicBezTo>
                    <a:cubicBezTo>
                      <a:pt x="153" y="102"/>
                      <a:pt x="152" y="103"/>
                      <a:pt x="151" y="103"/>
                    </a:cubicBezTo>
                    <a:cubicBezTo>
                      <a:pt x="150" y="103"/>
                      <a:pt x="148" y="103"/>
                      <a:pt x="147" y="103"/>
                    </a:cubicBezTo>
                    <a:cubicBezTo>
                      <a:pt x="116" y="94"/>
                      <a:pt x="79" y="94"/>
                      <a:pt x="48" y="103"/>
                    </a:cubicBezTo>
                    <a:cubicBezTo>
                      <a:pt x="47" y="103"/>
                      <a:pt x="46" y="103"/>
                      <a:pt x="45" y="103"/>
                    </a:cubicBezTo>
                    <a:cubicBezTo>
                      <a:pt x="44" y="103"/>
                      <a:pt x="43" y="102"/>
                      <a:pt x="42" y="101"/>
                    </a:cubicBezTo>
                    <a:cubicBezTo>
                      <a:pt x="40" y="99"/>
                      <a:pt x="39" y="97"/>
                      <a:pt x="37" y="94"/>
                    </a:cubicBezTo>
                    <a:cubicBezTo>
                      <a:pt x="36" y="91"/>
                      <a:pt x="35" y="88"/>
                      <a:pt x="34" y="84"/>
                    </a:cubicBezTo>
                    <a:cubicBezTo>
                      <a:pt x="34" y="82"/>
                      <a:pt x="33" y="80"/>
                      <a:pt x="31" y="79"/>
                    </a:cubicBezTo>
                    <a:cubicBezTo>
                      <a:pt x="28" y="78"/>
                      <a:pt x="24" y="82"/>
                      <a:pt x="21" y="83"/>
                    </a:cubicBezTo>
                    <a:cubicBezTo>
                      <a:pt x="20" y="83"/>
                      <a:pt x="19" y="83"/>
                      <a:pt x="18" y="82"/>
                    </a:cubicBezTo>
                    <a:cubicBezTo>
                      <a:pt x="18" y="81"/>
                      <a:pt x="18" y="80"/>
                      <a:pt x="17" y="78"/>
                    </a:cubicBezTo>
                    <a:cubicBezTo>
                      <a:pt x="17" y="75"/>
                      <a:pt x="17" y="71"/>
                      <a:pt x="17" y="69"/>
                    </a:cubicBezTo>
                    <a:cubicBezTo>
                      <a:pt x="17" y="60"/>
                      <a:pt x="3" y="52"/>
                      <a:pt x="1" y="43"/>
                    </a:cubicBezTo>
                    <a:cubicBezTo>
                      <a:pt x="0" y="40"/>
                      <a:pt x="1" y="37"/>
                      <a:pt x="3" y="34"/>
                    </a:cubicBezTo>
                    <a:cubicBezTo>
                      <a:pt x="4" y="32"/>
                      <a:pt x="5" y="31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3" y="13"/>
                      <a:pt x="2" y="11"/>
                      <a:pt x="2" y="9"/>
                    </a:cubicBezTo>
                    <a:cubicBezTo>
                      <a:pt x="2" y="5"/>
                      <a:pt x="7" y="2"/>
                      <a:pt x="13" y="2"/>
                    </a:cubicBezTo>
                    <a:cubicBezTo>
                      <a:pt x="18" y="2"/>
                      <a:pt x="22" y="4"/>
                      <a:pt x="24" y="7"/>
                    </a:cubicBezTo>
                    <a:cubicBezTo>
                      <a:pt x="25" y="5"/>
                      <a:pt x="27" y="3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8"/>
                      <a:pt x="28" y="20"/>
                      <a:pt x="27" y="23"/>
                    </a:cubicBezTo>
                    <a:cubicBezTo>
                      <a:pt x="25" y="26"/>
                      <a:pt x="24" y="29"/>
                      <a:pt x="24" y="33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40" y="39"/>
                      <a:pt x="45" y="42"/>
                      <a:pt x="46" y="47"/>
                    </a:cubicBezTo>
                    <a:cubicBezTo>
                      <a:pt x="47" y="50"/>
                      <a:pt x="47" y="52"/>
                      <a:pt x="47" y="54"/>
                    </a:cubicBezTo>
                    <a:cubicBezTo>
                      <a:pt x="46" y="56"/>
                      <a:pt x="45" y="57"/>
                      <a:pt x="43" y="59"/>
                    </a:cubicBezTo>
                    <a:cubicBezTo>
                      <a:pt x="42" y="61"/>
                      <a:pt x="41" y="62"/>
                      <a:pt x="41" y="65"/>
                    </a:cubicBezTo>
                    <a:cubicBezTo>
                      <a:pt x="41" y="67"/>
                      <a:pt x="41" y="69"/>
                      <a:pt x="44" y="72"/>
                    </a:cubicBezTo>
                    <a:cubicBezTo>
                      <a:pt x="82" y="64"/>
                      <a:pt x="112" y="64"/>
                      <a:pt x="151" y="72"/>
                    </a:cubicBezTo>
                    <a:close/>
                    <a:moveTo>
                      <a:pt x="146" y="100"/>
                    </a:moveTo>
                    <a:cubicBezTo>
                      <a:pt x="148" y="101"/>
                      <a:pt x="149" y="101"/>
                      <a:pt x="149" y="99"/>
                    </a:cubicBezTo>
                    <a:cubicBezTo>
                      <a:pt x="151" y="93"/>
                      <a:pt x="149" y="85"/>
                      <a:pt x="149" y="79"/>
                    </a:cubicBezTo>
                    <a:cubicBezTo>
                      <a:pt x="149" y="77"/>
                      <a:pt x="149" y="76"/>
                      <a:pt x="150" y="74"/>
                    </a:cubicBezTo>
                    <a:cubicBezTo>
                      <a:pt x="114" y="66"/>
                      <a:pt x="81" y="66"/>
                      <a:pt x="45" y="74"/>
                    </a:cubicBezTo>
                    <a:cubicBezTo>
                      <a:pt x="46" y="76"/>
                      <a:pt x="46" y="77"/>
                      <a:pt x="46" y="79"/>
                    </a:cubicBezTo>
                    <a:cubicBezTo>
                      <a:pt x="46" y="85"/>
                      <a:pt x="44" y="93"/>
                      <a:pt x="46" y="99"/>
                    </a:cubicBezTo>
                    <a:cubicBezTo>
                      <a:pt x="46" y="101"/>
                      <a:pt x="48" y="101"/>
                      <a:pt x="49" y="100"/>
                    </a:cubicBezTo>
                    <a:cubicBezTo>
                      <a:pt x="80" y="92"/>
                      <a:pt x="115" y="92"/>
                      <a:pt x="146" y="100"/>
                    </a:cubicBezTo>
                    <a:close/>
                    <a:moveTo>
                      <a:pt x="44" y="100"/>
                    </a:moveTo>
                    <a:cubicBezTo>
                      <a:pt x="43" y="97"/>
                      <a:pt x="43" y="93"/>
                      <a:pt x="43" y="89"/>
                    </a:cubicBezTo>
                    <a:cubicBezTo>
                      <a:pt x="43" y="84"/>
                      <a:pt x="44" y="80"/>
                      <a:pt x="44" y="77"/>
                    </a:cubicBezTo>
                    <a:cubicBezTo>
                      <a:pt x="43" y="75"/>
                      <a:pt x="42" y="74"/>
                      <a:pt x="41" y="73"/>
                    </a:cubicBezTo>
                    <a:cubicBezTo>
                      <a:pt x="38" y="69"/>
                      <a:pt x="37" y="64"/>
                      <a:pt x="40" y="60"/>
                    </a:cubicBezTo>
                    <a:cubicBezTo>
                      <a:pt x="42" y="57"/>
                      <a:pt x="45" y="55"/>
                      <a:pt x="45" y="52"/>
                    </a:cubicBezTo>
                    <a:cubicBezTo>
                      <a:pt x="45" y="49"/>
                      <a:pt x="44" y="43"/>
                      <a:pt x="37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2" y="44"/>
                      <a:pt x="22" y="50"/>
                      <a:pt x="23" y="53"/>
                    </a:cubicBezTo>
                    <a:cubicBezTo>
                      <a:pt x="25" y="57"/>
                      <a:pt x="28" y="61"/>
                      <a:pt x="28" y="6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33" y="75"/>
                      <a:pt x="35" y="80"/>
                    </a:cubicBezTo>
                    <a:cubicBezTo>
                      <a:pt x="36" y="82"/>
                      <a:pt x="36" y="86"/>
                      <a:pt x="37" y="89"/>
                    </a:cubicBezTo>
                    <a:cubicBezTo>
                      <a:pt x="38" y="92"/>
                      <a:pt x="40" y="95"/>
                      <a:pt x="41" y="97"/>
                    </a:cubicBezTo>
                    <a:cubicBezTo>
                      <a:pt x="42" y="98"/>
                      <a:pt x="43" y="100"/>
                      <a:pt x="44" y="100"/>
                    </a:cubicBezTo>
                    <a:close/>
                    <a:moveTo>
                      <a:pt x="21" y="41"/>
                    </a:moveTo>
                    <a:cubicBezTo>
                      <a:pt x="21" y="40"/>
                      <a:pt x="21" y="34"/>
                      <a:pt x="21" y="31"/>
                    </a:cubicBezTo>
                    <a:cubicBezTo>
                      <a:pt x="22" y="28"/>
                      <a:pt x="23" y="25"/>
                      <a:pt x="25" y="23"/>
                    </a:cubicBezTo>
                    <a:cubicBezTo>
                      <a:pt x="26" y="20"/>
                      <a:pt x="26" y="18"/>
                      <a:pt x="26" y="16"/>
                    </a:cubicBezTo>
                    <a:cubicBezTo>
                      <a:pt x="26" y="13"/>
                      <a:pt x="26" y="10"/>
                      <a:pt x="26" y="7"/>
                    </a:cubicBezTo>
                    <a:cubicBezTo>
                      <a:pt x="26" y="7"/>
                      <a:pt x="22" y="14"/>
                      <a:pt x="16" y="22"/>
                    </a:cubicBezTo>
                    <a:cubicBezTo>
                      <a:pt x="13" y="26"/>
                      <a:pt x="8" y="30"/>
                      <a:pt x="5" y="34"/>
                    </a:cubicBezTo>
                    <a:cubicBezTo>
                      <a:pt x="4" y="37"/>
                      <a:pt x="2" y="41"/>
                      <a:pt x="4" y="45"/>
                    </a:cubicBezTo>
                    <a:cubicBezTo>
                      <a:pt x="5" y="46"/>
                      <a:pt x="5" y="48"/>
                      <a:pt x="6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15" y="49"/>
                      <a:pt x="21" y="41"/>
                    </a:cubicBezTo>
                    <a:close/>
                    <a:moveTo>
                      <a:pt x="8" y="51"/>
                    </a:moveTo>
                    <a:cubicBezTo>
                      <a:pt x="13" y="56"/>
                      <a:pt x="19" y="62"/>
                      <a:pt x="20" y="69"/>
                    </a:cubicBezTo>
                    <a:cubicBezTo>
                      <a:pt x="20" y="71"/>
                      <a:pt x="19" y="80"/>
                      <a:pt x="20" y="80"/>
                    </a:cubicBezTo>
                    <a:cubicBezTo>
                      <a:pt x="20" y="81"/>
                      <a:pt x="21" y="81"/>
                      <a:pt x="22" y="80"/>
                    </a:cubicBezTo>
                    <a:cubicBezTo>
                      <a:pt x="22" y="80"/>
                      <a:pt x="24" y="79"/>
                      <a:pt x="26" y="78"/>
                    </a:cubicBezTo>
                    <a:cubicBezTo>
                      <a:pt x="26" y="76"/>
                      <a:pt x="26" y="72"/>
                      <a:pt x="26" y="67"/>
                    </a:cubicBezTo>
                    <a:cubicBezTo>
                      <a:pt x="26" y="64"/>
                      <a:pt x="24" y="59"/>
                      <a:pt x="22" y="56"/>
                    </a:cubicBezTo>
                    <a:cubicBezTo>
                      <a:pt x="20" y="53"/>
                      <a:pt x="20" y="49"/>
                      <a:pt x="20" y="46"/>
                    </a:cubicBezTo>
                    <a:cubicBezTo>
                      <a:pt x="20" y="46"/>
                      <a:pt x="14" y="50"/>
                      <a:pt x="8" y="51"/>
                    </a:cubicBezTo>
                    <a:close/>
                    <a:moveTo>
                      <a:pt x="8" y="27"/>
                    </a:moveTo>
                    <a:cubicBezTo>
                      <a:pt x="11" y="24"/>
                      <a:pt x="13" y="22"/>
                      <a:pt x="15" y="19"/>
                    </a:cubicBezTo>
                    <a:cubicBezTo>
                      <a:pt x="16" y="18"/>
                      <a:pt x="17" y="17"/>
                      <a:pt x="1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7"/>
                      <a:pt x="8" y="27"/>
                      <a:pt x="8" y="27"/>
                    </a:cubicBezTo>
                    <a:close/>
                    <a:moveTo>
                      <a:pt x="20" y="13"/>
                    </a:moveTo>
                    <a:cubicBezTo>
                      <a:pt x="21" y="12"/>
                      <a:pt x="22" y="10"/>
                      <a:pt x="23" y="9"/>
                    </a:cubicBezTo>
                    <a:cubicBezTo>
                      <a:pt x="22" y="6"/>
                      <a:pt x="18" y="4"/>
                      <a:pt x="13" y="4"/>
                    </a:cubicBezTo>
                    <a:cubicBezTo>
                      <a:pt x="8" y="4"/>
                      <a:pt x="4" y="6"/>
                      <a:pt x="4" y="9"/>
                    </a:cubicBezTo>
                    <a:cubicBezTo>
                      <a:pt x="4" y="11"/>
                      <a:pt x="5" y="12"/>
                      <a:pt x="7" y="13"/>
                    </a:cubicBezTo>
                    <a:cubicBezTo>
                      <a:pt x="7" y="13"/>
                      <a:pt x="8" y="13"/>
                      <a:pt x="8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lose/>
                    <a:moveTo>
                      <a:pt x="151" y="100"/>
                    </a:moveTo>
                    <a:cubicBezTo>
                      <a:pt x="153" y="97"/>
                      <a:pt x="152" y="93"/>
                      <a:pt x="152" y="89"/>
                    </a:cubicBezTo>
                    <a:cubicBezTo>
                      <a:pt x="152" y="84"/>
                      <a:pt x="151" y="80"/>
                      <a:pt x="152" y="77"/>
                    </a:cubicBezTo>
                    <a:cubicBezTo>
                      <a:pt x="152" y="75"/>
                      <a:pt x="153" y="74"/>
                      <a:pt x="154" y="73"/>
                    </a:cubicBezTo>
                    <a:cubicBezTo>
                      <a:pt x="157" y="69"/>
                      <a:pt x="158" y="64"/>
                      <a:pt x="155" y="60"/>
                    </a:cubicBezTo>
                    <a:cubicBezTo>
                      <a:pt x="153" y="57"/>
                      <a:pt x="150" y="55"/>
                      <a:pt x="150" y="52"/>
                    </a:cubicBezTo>
                    <a:cubicBezTo>
                      <a:pt x="150" y="49"/>
                      <a:pt x="151" y="43"/>
                      <a:pt x="158" y="41"/>
                    </a:cubicBezTo>
                    <a:cubicBezTo>
                      <a:pt x="172" y="41"/>
                      <a:pt x="172" y="41"/>
                      <a:pt x="172" y="41"/>
                    </a:cubicBezTo>
                    <a:cubicBezTo>
                      <a:pt x="173" y="44"/>
                      <a:pt x="174" y="50"/>
                      <a:pt x="172" y="53"/>
                    </a:cubicBezTo>
                    <a:cubicBezTo>
                      <a:pt x="170" y="57"/>
                      <a:pt x="167" y="61"/>
                      <a:pt x="167" y="6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6" y="77"/>
                      <a:pt x="166" y="77"/>
                    </a:cubicBezTo>
                    <a:cubicBezTo>
                      <a:pt x="166" y="77"/>
                      <a:pt x="162" y="75"/>
                      <a:pt x="160" y="80"/>
                    </a:cubicBezTo>
                    <a:cubicBezTo>
                      <a:pt x="159" y="82"/>
                      <a:pt x="159" y="86"/>
                      <a:pt x="158" y="89"/>
                    </a:cubicBezTo>
                    <a:cubicBezTo>
                      <a:pt x="157" y="92"/>
                      <a:pt x="155" y="95"/>
                      <a:pt x="154" y="97"/>
                    </a:cubicBezTo>
                    <a:cubicBezTo>
                      <a:pt x="153" y="98"/>
                      <a:pt x="152" y="100"/>
                      <a:pt x="151" y="100"/>
                    </a:cubicBezTo>
                    <a:close/>
                    <a:moveTo>
                      <a:pt x="174" y="41"/>
                    </a:moveTo>
                    <a:cubicBezTo>
                      <a:pt x="174" y="40"/>
                      <a:pt x="174" y="34"/>
                      <a:pt x="174" y="31"/>
                    </a:cubicBezTo>
                    <a:cubicBezTo>
                      <a:pt x="174" y="28"/>
                      <a:pt x="172" y="25"/>
                      <a:pt x="171" y="23"/>
                    </a:cubicBezTo>
                    <a:cubicBezTo>
                      <a:pt x="170" y="20"/>
                      <a:pt x="169" y="18"/>
                      <a:pt x="169" y="16"/>
                    </a:cubicBezTo>
                    <a:cubicBezTo>
                      <a:pt x="169" y="13"/>
                      <a:pt x="169" y="10"/>
                      <a:pt x="169" y="7"/>
                    </a:cubicBezTo>
                    <a:cubicBezTo>
                      <a:pt x="169" y="7"/>
                      <a:pt x="173" y="14"/>
                      <a:pt x="179" y="22"/>
                    </a:cubicBezTo>
                    <a:cubicBezTo>
                      <a:pt x="183" y="26"/>
                      <a:pt x="187" y="30"/>
                      <a:pt x="190" y="34"/>
                    </a:cubicBezTo>
                    <a:cubicBezTo>
                      <a:pt x="192" y="37"/>
                      <a:pt x="193" y="41"/>
                      <a:pt x="191" y="45"/>
                    </a:cubicBezTo>
                    <a:cubicBezTo>
                      <a:pt x="191" y="46"/>
                      <a:pt x="190" y="48"/>
                      <a:pt x="189" y="49"/>
                    </a:cubicBezTo>
                    <a:cubicBezTo>
                      <a:pt x="189" y="49"/>
                      <a:pt x="189" y="49"/>
                      <a:pt x="189" y="49"/>
                    </a:cubicBezTo>
                    <a:cubicBezTo>
                      <a:pt x="189" y="49"/>
                      <a:pt x="180" y="49"/>
                      <a:pt x="174" y="41"/>
                    </a:cubicBezTo>
                    <a:close/>
                    <a:moveTo>
                      <a:pt x="187" y="51"/>
                    </a:moveTo>
                    <a:cubicBezTo>
                      <a:pt x="182" y="56"/>
                      <a:pt x="176" y="62"/>
                      <a:pt x="176" y="69"/>
                    </a:cubicBezTo>
                    <a:cubicBezTo>
                      <a:pt x="176" y="71"/>
                      <a:pt x="176" y="80"/>
                      <a:pt x="175" y="80"/>
                    </a:cubicBezTo>
                    <a:cubicBezTo>
                      <a:pt x="175" y="81"/>
                      <a:pt x="174" y="81"/>
                      <a:pt x="173" y="80"/>
                    </a:cubicBezTo>
                    <a:cubicBezTo>
                      <a:pt x="173" y="80"/>
                      <a:pt x="171" y="79"/>
                      <a:pt x="169" y="78"/>
                    </a:cubicBezTo>
                    <a:cubicBezTo>
                      <a:pt x="169" y="76"/>
                      <a:pt x="169" y="72"/>
                      <a:pt x="169" y="67"/>
                    </a:cubicBezTo>
                    <a:cubicBezTo>
                      <a:pt x="169" y="64"/>
                      <a:pt x="171" y="59"/>
                      <a:pt x="173" y="56"/>
                    </a:cubicBezTo>
                    <a:cubicBezTo>
                      <a:pt x="175" y="53"/>
                      <a:pt x="176" y="49"/>
                      <a:pt x="175" y="46"/>
                    </a:cubicBezTo>
                    <a:cubicBezTo>
                      <a:pt x="175" y="46"/>
                      <a:pt x="181" y="50"/>
                      <a:pt x="187" y="51"/>
                    </a:cubicBezTo>
                    <a:close/>
                    <a:moveTo>
                      <a:pt x="187" y="27"/>
                    </a:moveTo>
                    <a:cubicBezTo>
                      <a:pt x="184" y="24"/>
                      <a:pt x="182" y="22"/>
                      <a:pt x="180" y="19"/>
                    </a:cubicBezTo>
                    <a:cubicBezTo>
                      <a:pt x="179" y="18"/>
                      <a:pt x="178" y="17"/>
                      <a:pt x="177" y="15"/>
                    </a:cubicBezTo>
                    <a:cubicBezTo>
                      <a:pt x="187" y="15"/>
                      <a:pt x="187" y="15"/>
                      <a:pt x="187" y="15"/>
                    </a:cubicBezTo>
                    <a:cubicBezTo>
                      <a:pt x="187" y="27"/>
                      <a:pt x="187" y="27"/>
                      <a:pt x="187" y="27"/>
                    </a:cubicBezTo>
                    <a:close/>
                    <a:moveTo>
                      <a:pt x="175" y="13"/>
                    </a:moveTo>
                    <a:cubicBezTo>
                      <a:pt x="174" y="12"/>
                      <a:pt x="173" y="10"/>
                      <a:pt x="172" y="9"/>
                    </a:cubicBezTo>
                    <a:cubicBezTo>
                      <a:pt x="173" y="6"/>
                      <a:pt x="177" y="4"/>
                      <a:pt x="182" y="4"/>
                    </a:cubicBezTo>
                    <a:cubicBezTo>
                      <a:pt x="187" y="4"/>
                      <a:pt x="191" y="6"/>
                      <a:pt x="191" y="9"/>
                    </a:cubicBezTo>
                    <a:cubicBezTo>
                      <a:pt x="191" y="11"/>
                      <a:pt x="190" y="12"/>
                      <a:pt x="189" y="13"/>
                    </a:cubicBezTo>
                    <a:cubicBezTo>
                      <a:pt x="188" y="13"/>
                      <a:pt x="187" y="13"/>
                      <a:pt x="187" y="13"/>
                    </a:cubicBezTo>
                    <a:cubicBezTo>
                      <a:pt x="176" y="13"/>
                      <a:pt x="176" y="13"/>
                      <a:pt x="176" y="13"/>
                    </a:cubicBezTo>
                    <a:cubicBezTo>
                      <a:pt x="176" y="13"/>
                      <a:pt x="175" y="13"/>
                      <a:pt x="17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sp>
        <p:nvSpPr>
          <p:cNvPr id="30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23090" y="1229219"/>
            <a:ext cx="3020292" cy="17684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3061854" y="1219983"/>
            <a:ext cx="3020292" cy="17684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100618" y="1219983"/>
            <a:ext cx="3020292" cy="17684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309860" y="1106583"/>
            <a:ext cx="2446752" cy="1587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4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3348624" y="1106583"/>
            <a:ext cx="2446752" cy="1587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5" name="Picture Placeholder 7"/>
          <p:cNvSpPr>
            <a:spLocks noGrp="1"/>
          </p:cNvSpPr>
          <p:nvPr>
            <p:ph type="pic" sz="quarter" idx="16"/>
          </p:nvPr>
        </p:nvSpPr>
        <p:spPr>
          <a:xfrm>
            <a:off x="6387388" y="1106583"/>
            <a:ext cx="2446752" cy="1587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/>
          </a:p>
        </p:txBody>
      </p:sp>
      <p:sp>
        <p:nvSpPr>
          <p:cNvPr id="16" name="矩形 15"/>
          <p:cNvSpPr/>
          <p:nvPr userDrawn="1"/>
        </p:nvSpPr>
        <p:spPr>
          <a:xfrm>
            <a:off x="309860" y="2805681"/>
            <a:ext cx="2446752" cy="15872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 userDrawn="1"/>
        </p:nvSpPr>
        <p:spPr>
          <a:xfrm>
            <a:off x="3348624" y="2805680"/>
            <a:ext cx="2446752" cy="15872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6387388" y="2805680"/>
            <a:ext cx="2446752" cy="158728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8147154" y="105427"/>
            <a:ext cx="819654" cy="692361"/>
            <a:chOff x="2992437" y="0"/>
            <a:chExt cx="2543175" cy="2148217"/>
          </a:xfrm>
          <a:solidFill>
            <a:srgbClr val="304371"/>
          </a:solidFill>
        </p:grpSpPr>
        <p:grpSp>
          <p:nvGrpSpPr>
            <p:cNvPr id="9" name="组合 8"/>
            <p:cNvGrpSpPr/>
            <p:nvPr/>
          </p:nvGrpSpPr>
          <p:grpSpPr>
            <a:xfrm>
              <a:off x="2992437" y="1183017"/>
              <a:ext cx="2543175" cy="965200"/>
              <a:chOff x="3297238" y="2879725"/>
              <a:chExt cx="2543175" cy="965200"/>
            </a:xfrm>
            <a:grpFill/>
          </p:grpSpPr>
          <p:sp>
            <p:nvSpPr>
              <p:cNvPr id="27" name="Freeform 5"/>
              <p:cNvSpPr/>
              <p:nvPr/>
            </p:nvSpPr>
            <p:spPr bwMode="auto">
              <a:xfrm>
                <a:off x="3303588" y="2997200"/>
                <a:ext cx="573088" cy="647700"/>
              </a:xfrm>
              <a:custGeom>
                <a:avLst/>
                <a:gdLst>
                  <a:gd name="T0" fmla="*/ 139 w 152"/>
                  <a:gd name="T1" fmla="*/ 70 h 172"/>
                  <a:gd name="T2" fmla="*/ 120 w 152"/>
                  <a:gd name="T3" fmla="*/ 78 h 172"/>
                  <a:gd name="T4" fmla="*/ 130 w 152"/>
                  <a:gd name="T5" fmla="*/ 91 h 172"/>
                  <a:gd name="T6" fmla="*/ 124 w 152"/>
                  <a:gd name="T7" fmla="*/ 118 h 172"/>
                  <a:gd name="T8" fmla="*/ 136 w 152"/>
                  <a:gd name="T9" fmla="*/ 123 h 172"/>
                  <a:gd name="T10" fmla="*/ 140 w 152"/>
                  <a:gd name="T11" fmla="*/ 137 h 172"/>
                  <a:gd name="T12" fmla="*/ 139 w 152"/>
                  <a:gd name="T13" fmla="*/ 155 h 172"/>
                  <a:gd name="T14" fmla="*/ 119 w 152"/>
                  <a:gd name="T15" fmla="*/ 149 h 172"/>
                  <a:gd name="T16" fmla="*/ 94 w 152"/>
                  <a:gd name="T17" fmla="*/ 136 h 172"/>
                  <a:gd name="T18" fmla="*/ 73 w 152"/>
                  <a:gd name="T19" fmla="*/ 134 h 172"/>
                  <a:gd name="T20" fmla="*/ 69 w 152"/>
                  <a:gd name="T21" fmla="*/ 118 h 172"/>
                  <a:gd name="T22" fmla="*/ 93 w 152"/>
                  <a:gd name="T23" fmla="*/ 110 h 172"/>
                  <a:gd name="T24" fmla="*/ 105 w 152"/>
                  <a:gd name="T25" fmla="*/ 106 h 172"/>
                  <a:gd name="T26" fmla="*/ 110 w 152"/>
                  <a:gd name="T27" fmla="*/ 100 h 172"/>
                  <a:gd name="T28" fmla="*/ 98 w 152"/>
                  <a:gd name="T29" fmla="*/ 100 h 172"/>
                  <a:gd name="T30" fmla="*/ 86 w 152"/>
                  <a:gd name="T31" fmla="*/ 108 h 172"/>
                  <a:gd name="T32" fmla="*/ 81 w 152"/>
                  <a:gd name="T33" fmla="*/ 89 h 172"/>
                  <a:gd name="T34" fmla="*/ 100 w 152"/>
                  <a:gd name="T35" fmla="*/ 72 h 172"/>
                  <a:gd name="T36" fmla="*/ 123 w 152"/>
                  <a:gd name="T37" fmla="*/ 60 h 172"/>
                  <a:gd name="T38" fmla="*/ 110 w 152"/>
                  <a:gd name="T39" fmla="*/ 55 h 172"/>
                  <a:gd name="T40" fmla="*/ 90 w 152"/>
                  <a:gd name="T41" fmla="*/ 70 h 172"/>
                  <a:gd name="T42" fmla="*/ 79 w 152"/>
                  <a:gd name="T43" fmla="*/ 80 h 172"/>
                  <a:gd name="T44" fmla="*/ 67 w 152"/>
                  <a:gd name="T45" fmla="*/ 71 h 172"/>
                  <a:gd name="T46" fmla="*/ 73 w 152"/>
                  <a:gd name="T47" fmla="*/ 58 h 172"/>
                  <a:gd name="T48" fmla="*/ 87 w 152"/>
                  <a:gd name="T49" fmla="*/ 38 h 172"/>
                  <a:gd name="T50" fmla="*/ 91 w 152"/>
                  <a:gd name="T51" fmla="*/ 27 h 172"/>
                  <a:gd name="T52" fmla="*/ 80 w 152"/>
                  <a:gd name="T53" fmla="*/ 31 h 172"/>
                  <a:gd name="T54" fmla="*/ 59 w 152"/>
                  <a:gd name="T55" fmla="*/ 37 h 172"/>
                  <a:gd name="T56" fmla="*/ 53 w 152"/>
                  <a:gd name="T57" fmla="*/ 59 h 172"/>
                  <a:gd name="T58" fmla="*/ 49 w 152"/>
                  <a:gd name="T59" fmla="*/ 76 h 172"/>
                  <a:gd name="T60" fmla="*/ 43 w 152"/>
                  <a:gd name="T61" fmla="*/ 92 h 172"/>
                  <a:gd name="T62" fmla="*/ 40 w 152"/>
                  <a:gd name="T63" fmla="*/ 102 h 172"/>
                  <a:gd name="T64" fmla="*/ 36 w 152"/>
                  <a:gd name="T65" fmla="*/ 117 h 172"/>
                  <a:gd name="T66" fmla="*/ 32 w 152"/>
                  <a:gd name="T67" fmla="*/ 128 h 172"/>
                  <a:gd name="T68" fmla="*/ 21 w 152"/>
                  <a:gd name="T69" fmla="*/ 154 h 172"/>
                  <a:gd name="T70" fmla="*/ 12 w 152"/>
                  <a:gd name="T71" fmla="*/ 167 h 172"/>
                  <a:gd name="T72" fmla="*/ 0 w 152"/>
                  <a:gd name="T73" fmla="*/ 164 h 172"/>
                  <a:gd name="T74" fmla="*/ 11 w 152"/>
                  <a:gd name="T75" fmla="*/ 138 h 172"/>
                  <a:gd name="T76" fmla="*/ 18 w 152"/>
                  <a:gd name="T77" fmla="*/ 119 h 172"/>
                  <a:gd name="T78" fmla="*/ 24 w 152"/>
                  <a:gd name="T79" fmla="*/ 101 h 172"/>
                  <a:gd name="T80" fmla="*/ 27 w 152"/>
                  <a:gd name="T81" fmla="*/ 91 h 172"/>
                  <a:gd name="T82" fmla="*/ 31 w 152"/>
                  <a:gd name="T83" fmla="*/ 75 h 172"/>
                  <a:gd name="T84" fmla="*/ 37 w 152"/>
                  <a:gd name="T85" fmla="*/ 47 h 172"/>
                  <a:gd name="T86" fmla="*/ 42 w 152"/>
                  <a:gd name="T87" fmla="*/ 29 h 172"/>
                  <a:gd name="T88" fmla="*/ 61 w 152"/>
                  <a:gd name="T89" fmla="*/ 19 h 172"/>
                  <a:gd name="T90" fmla="*/ 79 w 152"/>
                  <a:gd name="T91" fmla="*/ 9 h 172"/>
                  <a:gd name="T92" fmla="*/ 93 w 152"/>
                  <a:gd name="T93" fmla="*/ 7 h 172"/>
                  <a:gd name="T94" fmla="*/ 104 w 152"/>
                  <a:gd name="T95" fmla="*/ 2 h 172"/>
                  <a:gd name="T96" fmla="*/ 119 w 152"/>
                  <a:gd name="T97" fmla="*/ 3 h 172"/>
                  <a:gd name="T98" fmla="*/ 132 w 152"/>
                  <a:gd name="T99" fmla="*/ 2 h 172"/>
                  <a:gd name="T100" fmla="*/ 129 w 152"/>
                  <a:gd name="T101" fmla="*/ 14 h 172"/>
                  <a:gd name="T102" fmla="*/ 112 w 152"/>
                  <a:gd name="T103" fmla="*/ 34 h 172"/>
                  <a:gd name="T104" fmla="*/ 123 w 152"/>
                  <a:gd name="T105" fmla="*/ 33 h 172"/>
                  <a:gd name="T106" fmla="*/ 150 w 152"/>
                  <a:gd name="T107" fmla="*/ 4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52" h="172">
                    <a:moveTo>
                      <a:pt x="151" y="50"/>
                    </a:moveTo>
                    <a:cubicBezTo>
                      <a:pt x="151" y="53"/>
                      <a:pt x="150" y="56"/>
                      <a:pt x="149" y="60"/>
                    </a:cubicBezTo>
                    <a:cubicBezTo>
                      <a:pt x="149" y="60"/>
                      <a:pt x="149" y="61"/>
                      <a:pt x="149" y="61"/>
                    </a:cubicBezTo>
                    <a:cubicBezTo>
                      <a:pt x="148" y="62"/>
                      <a:pt x="148" y="62"/>
                      <a:pt x="148" y="63"/>
                    </a:cubicBezTo>
                    <a:cubicBezTo>
                      <a:pt x="147" y="64"/>
                      <a:pt x="147" y="65"/>
                      <a:pt x="146" y="66"/>
                    </a:cubicBezTo>
                    <a:cubicBezTo>
                      <a:pt x="145" y="67"/>
                      <a:pt x="141" y="70"/>
                      <a:pt x="139" y="70"/>
                    </a:cubicBezTo>
                    <a:cubicBezTo>
                      <a:pt x="139" y="70"/>
                      <a:pt x="138" y="71"/>
                      <a:pt x="138" y="71"/>
                    </a:cubicBezTo>
                    <a:cubicBezTo>
                      <a:pt x="136" y="71"/>
                      <a:pt x="134" y="71"/>
                      <a:pt x="132" y="72"/>
                    </a:cubicBezTo>
                    <a:cubicBezTo>
                      <a:pt x="130" y="72"/>
                      <a:pt x="129" y="72"/>
                      <a:pt x="128" y="72"/>
                    </a:cubicBezTo>
                    <a:cubicBezTo>
                      <a:pt x="127" y="73"/>
                      <a:pt x="125" y="73"/>
                      <a:pt x="124" y="74"/>
                    </a:cubicBezTo>
                    <a:cubicBezTo>
                      <a:pt x="123" y="75"/>
                      <a:pt x="122" y="76"/>
                      <a:pt x="121" y="77"/>
                    </a:cubicBezTo>
                    <a:cubicBezTo>
                      <a:pt x="120" y="77"/>
                      <a:pt x="120" y="77"/>
                      <a:pt x="120" y="78"/>
                    </a:cubicBezTo>
                    <a:cubicBezTo>
                      <a:pt x="119" y="79"/>
                      <a:pt x="116" y="80"/>
                      <a:pt x="117" y="83"/>
                    </a:cubicBezTo>
                    <a:cubicBezTo>
                      <a:pt x="118" y="83"/>
                      <a:pt x="118" y="83"/>
                      <a:pt x="118" y="84"/>
                    </a:cubicBezTo>
                    <a:cubicBezTo>
                      <a:pt x="119" y="84"/>
                      <a:pt x="120" y="85"/>
                      <a:pt x="121" y="85"/>
                    </a:cubicBezTo>
                    <a:cubicBezTo>
                      <a:pt x="121" y="85"/>
                      <a:pt x="121" y="85"/>
                      <a:pt x="122" y="86"/>
                    </a:cubicBezTo>
                    <a:cubicBezTo>
                      <a:pt x="123" y="86"/>
                      <a:pt x="125" y="87"/>
                      <a:pt x="128" y="89"/>
                    </a:cubicBezTo>
                    <a:cubicBezTo>
                      <a:pt x="129" y="90"/>
                      <a:pt x="129" y="91"/>
                      <a:pt x="130" y="91"/>
                    </a:cubicBezTo>
                    <a:cubicBezTo>
                      <a:pt x="130" y="92"/>
                      <a:pt x="130" y="93"/>
                      <a:pt x="131" y="95"/>
                    </a:cubicBezTo>
                    <a:cubicBezTo>
                      <a:pt x="131" y="98"/>
                      <a:pt x="131" y="102"/>
                      <a:pt x="131" y="106"/>
                    </a:cubicBezTo>
                    <a:cubicBezTo>
                      <a:pt x="130" y="106"/>
                      <a:pt x="130" y="106"/>
                      <a:pt x="130" y="107"/>
                    </a:cubicBezTo>
                    <a:cubicBezTo>
                      <a:pt x="130" y="107"/>
                      <a:pt x="130" y="108"/>
                      <a:pt x="130" y="109"/>
                    </a:cubicBezTo>
                    <a:cubicBezTo>
                      <a:pt x="129" y="110"/>
                      <a:pt x="128" y="111"/>
                      <a:pt x="127" y="113"/>
                    </a:cubicBezTo>
                    <a:cubicBezTo>
                      <a:pt x="126" y="114"/>
                      <a:pt x="125" y="116"/>
                      <a:pt x="124" y="118"/>
                    </a:cubicBezTo>
                    <a:cubicBezTo>
                      <a:pt x="124" y="118"/>
                      <a:pt x="123" y="118"/>
                      <a:pt x="123" y="119"/>
                    </a:cubicBezTo>
                    <a:cubicBezTo>
                      <a:pt x="124" y="120"/>
                      <a:pt x="126" y="119"/>
                      <a:pt x="128" y="120"/>
                    </a:cubicBezTo>
                    <a:cubicBezTo>
                      <a:pt x="128" y="120"/>
                      <a:pt x="129" y="120"/>
                      <a:pt x="130" y="120"/>
                    </a:cubicBezTo>
                    <a:cubicBezTo>
                      <a:pt x="131" y="121"/>
                      <a:pt x="132" y="121"/>
                      <a:pt x="132" y="121"/>
                    </a:cubicBezTo>
                    <a:cubicBezTo>
                      <a:pt x="134" y="122"/>
                      <a:pt x="133" y="122"/>
                      <a:pt x="134" y="122"/>
                    </a:cubicBezTo>
                    <a:cubicBezTo>
                      <a:pt x="135" y="123"/>
                      <a:pt x="135" y="123"/>
                      <a:pt x="136" y="123"/>
                    </a:cubicBezTo>
                    <a:cubicBezTo>
                      <a:pt x="136" y="124"/>
                      <a:pt x="137" y="124"/>
                      <a:pt x="138" y="124"/>
                    </a:cubicBezTo>
                    <a:cubicBezTo>
                      <a:pt x="138" y="125"/>
                      <a:pt x="139" y="126"/>
                      <a:pt x="139" y="127"/>
                    </a:cubicBezTo>
                    <a:cubicBezTo>
                      <a:pt x="139" y="127"/>
                      <a:pt x="140" y="128"/>
                      <a:pt x="140" y="129"/>
                    </a:cubicBezTo>
                    <a:cubicBezTo>
                      <a:pt x="140" y="130"/>
                      <a:pt x="140" y="130"/>
                      <a:pt x="141" y="131"/>
                    </a:cubicBezTo>
                    <a:cubicBezTo>
                      <a:pt x="140" y="132"/>
                      <a:pt x="140" y="133"/>
                      <a:pt x="140" y="134"/>
                    </a:cubicBezTo>
                    <a:cubicBezTo>
                      <a:pt x="140" y="135"/>
                      <a:pt x="140" y="136"/>
                      <a:pt x="140" y="137"/>
                    </a:cubicBezTo>
                    <a:cubicBezTo>
                      <a:pt x="140" y="138"/>
                      <a:pt x="140" y="139"/>
                      <a:pt x="141" y="139"/>
                    </a:cubicBezTo>
                    <a:cubicBezTo>
                      <a:pt x="141" y="140"/>
                      <a:pt x="141" y="141"/>
                      <a:pt x="141" y="142"/>
                    </a:cubicBezTo>
                    <a:cubicBezTo>
                      <a:pt x="141" y="143"/>
                      <a:pt x="141" y="144"/>
                      <a:pt x="142" y="146"/>
                    </a:cubicBezTo>
                    <a:cubicBezTo>
                      <a:pt x="142" y="146"/>
                      <a:pt x="142" y="149"/>
                      <a:pt x="141" y="150"/>
                    </a:cubicBezTo>
                    <a:cubicBezTo>
                      <a:pt x="141" y="151"/>
                      <a:pt x="141" y="152"/>
                      <a:pt x="140" y="153"/>
                    </a:cubicBezTo>
                    <a:cubicBezTo>
                      <a:pt x="140" y="154"/>
                      <a:pt x="139" y="154"/>
                      <a:pt x="139" y="155"/>
                    </a:cubicBezTo>
                    <a:cubicBezTo>
                      <a:pt x="139" y="155"/>
                      <a:pt x="139" y="156"/>
                      <a:pt x="139" y="156"/>
                    </a:cubicBezTo>
                    <a:cubicBezTo>
                      <a:pt x="138" y="157"/>
                      <a:pt x="138" y="158"/>
                      <a:pt x="138" y="159"/>
                    </a:cubicBezTo>
                    <a:cubicBezTo>
                      <a:pt x="137" y="159"/>
                      <a:pt x="135" y="160"/>
                      <a:pt x="135" y="160"/>
                    </a:cubicBezTo>
                    <a:cubicBezTo>
                      <a:pt x="134" y="160"/>
                      <a:pt x="133" y="159"/>
                      <a:pt x="132" y="159"/>
                    </a:cubicBezTo>
                    <a:cubicBezTo>
                      <a:pt x="129" y="158"/>
                      <a:pt x="128" y="156"/>
                      <a:pt x="127" y="155"/>
                    </a:cubicBezTo>
                    <a:cubicBezTo>
                      <a:pt x="124" y="153"/>
                      <a:pt x="121" y="150"/>
                      <a:pt x="119" y="149"/>
                    </a:cubicBezTo>
                    <a:cubicBezTo>
                      <a:pt x="119" y="149"/>
                      <a:pt x="118" y="149"/>
                      <a:pt x="118" y="148"/>
                    </a:cubicBezTo>
                    <a:cubicBezTo>
                      <a:pt x="117" y="148"/>
                      <a:pt x="115" y="148"/>
                      <a:pt x="114" y="147"/>
                    </a:cubicBezTo>
                    <a:cubicBezTo>
                      <a:pt x="111" y="146"/>
                      <a:pt x="111" y="145"/>
                      <a:pt x="109" y="144"/>
                    </a:cubicBezTo>
                    <a:cubicBezTo>
                      <a:pt x="106" y="142"/>
                      <a:pt x="106" y="141"/>
                      <a:pt x="103" y="139"/>
                    </a:cubicBezTo>
                    <a:cubicBezTo>
                      <a:pt x="103" y="139"/>
                      <a:pt x="102" y="138"/>
                      <a:pt x="101" y="138"/>
                    </a:cubicBezTo>
                    <a:cubicBezTo>
                      <a:pt x="100" y="137"/>
                      <a:pt x="95" y="136"/>
                      <a:pt x="94" y="136"/>
                    </a:cubicBezTo>
                    <a:cubicBezTo>
                      <a:pt x="93" y="137"/>
                      <a:pt x="89" y="136"/>
                      <a:pt x="88" y="137"/>
                    </a:cubicBezTo>
                    <a:cubicBezTo>
                      <a:pt x="86" y="137"/>
                      <a:pt x="85" y="138"/>
                      <a:pt x="84" y="138"/>
                    </a:cubicBezTo>
                    <a:cubicBezTo>
                      <a:pt x="83" y="138"/>
                      <a:pt x="82" y="139"/>
                      <a:pt x="82" y="139"/>
                    </a:cubicBezTo>
                    <a:cubicBezTo>
                      <a:pt x="80" y="140"/>
                      <a:pt x="81" y="140"/>
                      <a:pt x="79" y="140"/>
                    </a:cubicBezTo>
                    <a:cubicBezTo>
                      <a:pt x="78" y="140"/>
                      <a:pt x="77" y="139"/>
                      <a:pt x="77" y="139"/>
                    </a:cubicBezTo>
                    <a:cubicBezTo>
                      <a:pt x="73" y="137"/>
                      <a:pt x="74" y="135"/>
                      <a:pt x="73" y="134"/>
                    </a:cubicBezTo>
                    <a:cubicBezTo>
                      <a:pt x="73" y="130"/>
                      <a:pt x="76" y="129"/>
                      <a:pt x="78" y="127"/>
                    </a:cubicBezTo>
                    <a:cubicBezTo>
                      <a:pt x="77" y="126"/>
                      <a:pt x="76" y="126"/>
                      <a:pt x="76" y="125"/>
                    </a:cubicBezTo>
                    <a:cubicBezTo>
                      <a:pt x="75" y="125"/>
                      <a:pt x="75" y="125"/>
                      <a:pt x="74" y="125"/>
                    </a:cubicBezTo>
                    <a:cubicBezTo>
                      <a:pt x="74" y="124"/>
                      <a:pt x="69" y="123"/>
                      <a:pt x="69" y="123"/>
                    </a:cubicBezTo>
                    <a:cubicBezTo>
                      <a:pt x="69" y="122"/>
                      <a:pt x="69" y="121"/>
                      <a:pt x="69" y="121"/>
                    </a:cubicBezTo>
                    <a:cubicBezTo>
                      <a:pt x="69" y="120"/>
                      <a:pt x="69" y="119"/>
                      <a:pt x="69" y="118"/>
                    </a:cubicBezTo>
                    <a:cubicBezTo>
                      <a:pt x="71" y="115"/>
                      <a:pt x="75" y="114"/>
                      <a:pt x="77" y="112"/>
                    </a:cubicBezTo>
                    <a:cubicBezTo>
                      <a:pt x="78" y="111"/>
                      <a:pt x="83" y="110"/>
                      <a:pt x="83" y="110"/>
                    </a:cubicBezTo>
                    <a:cubicBezTo>
                      <a:pt x="85" y="110"/>
                      <a:pt x="85" y="110"/>
                      <a:pt x="86" y="110"/>
                    </a:cubicBezTo>
                    <a:cubicBezTo>
                      <a:pt x="86" y="110"/>
                      <a:pt x="87" y="110"/>
                      <a:pt x="88" y="110"/>
                    </a:cubicBezTo>
                    <a:cubicBezTo>
                      <a:pt x="89" y="110"/>
                      <a:pt x="91" y="110"/>
                      <a:pt x="92" y="110"/>
                    </a:cubicBezTo>
                    <a:cubicBezTo>
                      <a:pt x="92" y="110"/>
                      <a:pt x="92" y="110"/>
                      <a:pt x="93" y="110"/>
                    </a:cubicBezTo>
                    <a:cubicBezTo>
                      <a:pt x="93" y="110"/>
                      <a:pt x="94" y="110"/>
                      <a:pt x="95" y="110"/>
                    </a:cubicBezTo>
                    <a:cubicBezTo>
                      <a:pt x="95" y="110"/>
                      <a:pt x="96" y="110"/>
                      <a:pt x="96" y="110"/>
                    </a:cubicBezTo>
                    <a:cubicBezTo>
                      <a:pt x="96" y="110"/>
                      <a:pt x="97" y="109"/>
                      <a:pt x="98" y="109"/>
                    </a:cubicBezTo>
                    <a:cubicBezTo>
                      <a:pt x="99" y="108"/>
                      <a:pt x="100" y="107"/>
                      <a:pt x="101" y="107"/>
                    </a:cubicBezTo>
                    <a:cubicBezTo>
                      <a:pt x="102" y="106"/>
                      <a:pt x="102" y="106"/>
                      <a:pt x="103" y="106"/>
                    </a:cubicBezTo>
                    <a:cubicBezTo>
                      <a:pt x="104" y="106"/>
                      <a:pt x="105" y="106"/>
                      <a:pt x="105" y="106"/>
                    </a:cubicBezTo>
                    <a:cubicBezTo>
                      <a:pt x="105" y="106"/>
                      <a:pt x="105" y="106"/>
                      <a:pt x="106" y="106"/>
                    </a:cubicBezTo>
                    <a:cubicBezTo>
                      <a:pt x="106" y="106"/>
                      <a:pt x="107" y="106"/>
                      <a:pt x="107" y="106"/>
                    </a:cubicBezTo>
                    <a:cubicBezTo>
                      <a:pt x="108" y="105"/>
                      <a:pt x="109" y="105"/>
                      <a:pt x="109" y="104"/>
                    </a:cubicBezTo>
                    <a:cubicBezTo>
                      <a:pt x="109" y="104"/>
                      <a:pt x="110" y="103"/>
                      <a:pt x="110" y="102"/>
                    </a:cubicBezTo>
                    <a:cubicBezTo>
                      <a:pt x="110" y="102"/>
                      <a:pt x="110" y="101"/>
                      <a:pt x="110" y="100"/>
                    </a:cubicBezTo>
                    <a:cubicBezTo>
                      <a:pt x="110" y="100"/>
                      <a:pt x="110" y="100"/>
                      <a:pt x="110" y="100"/>
                    </a:cubicBezTo>
                    <a:cubicBezTo>
                      <a:pt x="110" y="99"/>
                      <a:pt x="109" y="99"/>
                      <a:pt x="109" y="98"/>
                    </a:cubicBezTo>
                    <a:cubicBezTo>
                      <a:pt x="108" y="98"/>
                      <a:pt x="107" y="97"/>
                      <a:pt x="107" y="97"/>
                    </a:cubicBezTo>
                    <a:cubicBezTo>
                      <a:pt x="106" y="97"/>
                      <a:pt x="106" y="97"/>
                      <a:pt x="105" y="97"/>
                    </a:cubicBezTo>
                    <a:cubicBezTo>
                      <a:pt x="105" y="97"/>
                      <a:pt x="103" y="97"/>
                      <a:pt x="103" y="97"/>
                    </a:cubicBezTo>
                    <a:cubicBezTo>
                      <a:pt x="102" y="98"/>
                      <a:pt x="102" y="99"/>
                      <a:pt x="101" y="99"/>
                    </a:cubicBezTo>
                    <a:cubicBezTo>
                      <a:pt x="99" y="99"/>
                      <a:pt x="99" y="100"/>
                      <a:pt x="98" y="100"/>
                    </a:cubicBezTo>
                    <a:cubicBezTo>
                      <a:pt x="97" y="100"/>
                      <a:pt x="96" y="100"/>
                      <a:pt x="96" y="100"/>
                    </a:cubicBezTo>
                    <a:cubicBezTo>
                      <a:pt x="95" y="101"/>
                      <a:pt x="94" y="101"/>
                      <a:pt x="94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3" y="103"/>
                      <a:pt x="92" y="104"/>
                      <a:pt x="92" y="105"/>
                    </a:cubicBezTo>
                    <a:cubicBezTo>
                      <a:pt x="91" y="106"/>
                      <a:pt x="90" y="106"/>
                      <a:pt x="89" y="107"/>
                    </a:cubicBezTo>
                    <a:cubicBezTo>
                      <a:pt x="88" y="107"/>
                      <a:pt x="87" y="107"/>
                      <a:pt x="86" y="108"/>
                    </a:cubicBezTo>
                    <a:cubicBezTo>
                      <a:pt x="84" y="108"/>
                      <a:pt x="82" y="108"/>
                      <a:pt x="80" y="108"/>
                    </a:cubicBezTo>
                    <a:cubicBezTo>
                      <a:pt x="79" y="107"/>
                      <a:pt x="79" y="107"/>
                      <a:pt x="78" y="107"/>
                    </a:cubicBezTo>
                    <a:cubicBezTo>
                      <a:pt x="77" y="106"/>
                      <a:pt x="76" y="105"/>
                      <a:pt x="76" y="103"/>
                    </a:cubicBezTo>
                    <a:cubicBezTo>
                      <a:pt x="75" y="102"/>
                      <a:pt x="75" y="101"/>
                      <a:pt x="75" y="100"/>
                    </a:cubicBezTo>
                    <a:cubicBezTo>
                      <a:pt x="75" y="100"/>
                      <a:pt x="76" y="96"/>
                      <a:pt x="76" y="95"/>
                    </a:cubicBezTo>
                    <a:cubicBezTo>
                      <a:pt x="78" y="92"/>
                      <a:pt x="79" y="91"/>
                      <a:pt x="81" y="89"/>
                    </a:cubicBezTo>
                    <a:cubicBezTo>
                      <a:pt x="84" y="85"/>
                      <a:pt x="87" y="80"/>
                      <a:pt x="90" y="77"/>
                    </a:cubicBezTo>
                    <a:cubicBezTo>
                      <a:pt x="90" y="77"/>
                      <a:pt x="91" y="77"/>
                      <a:pt x="91" y="77"/>
                    </a:cubicBezTo>
                    <a:cubicBezTo>
                      <a:pt x="92" y="76"/>
                      <a:pt x="92" y="76"/>
                      <a:pt x="93" y="75"/>
                    </a:cubicBezTo>
                    <a:cubicBezTo>
                      <a:pt x="94" y="75"/>
                      <a:pt x="95" y="75"/>
                      <a:pt x="96" y="74"/>
                    </a:cubicBezTo>
                    <a:cubicBezTo>
                      <a:pt x="97" y="73"/>
                      <a:pt x="99" y="73"/>
                      <a:pt x="100" y="72"/>
                    </a:cubicBezTo>
                    <a:cubicBezTo>
                      <a:pt x="100" y="72"/>
                      <a:pt x="100" y="72"/>
                      <a:pt x="100" y="72"/>
                    </a:cubicBezTo>
                    <a:cubicBezTo>
                      <a:pt x="103" y="69"/>
                      <a:pt x="105" y="66"/>
                      <a:pt x="108" y="62"/>
                    </a:cubicBezTo>
                    <a:cubicBezTo>
                      <a:pt x="108" y="62"/>
                      <a:pt x="109" y="62"/>
                      <a:pt x="109" y="62"/>
                    </a:cubicBezTo>
                    <a:cubicBezTo>
                      <a:pt x="110" y="61"/>
                      <a:pt x="111" y="61"/>
                      <a:pt x="112" y="61"/>
                    </a:cubicBezTo>
                    <a:cubicBezTo>
                      <a:pt x="112" y="61"/>
                      <a:pt x="114" y="61"/>
                      <a:pt x="116" y="61"/>
                    </a:cubicBezTo>
                    <a:cubicBezTo>
                      <a:pt x="117" y="61"/>
                      <a:pt x="118" y="61"/>
                      <a:pt x="120" y="61"/>
                    </a:cubicBezTo>
                    <a:cubicBezTo>
                      <a:pt x="120" y="61"/>
                      <a:pt x="122" y="61"/>
                      <a:pt x="123" y="60"/>
                    </a:cubicBezTo>
                    <a:cubicBezTo>
                      <a:pt x="123" y="60"/>
                      <a:pt x="124" y="59"/>
                      <a:pt x="124" y="59"/>
                    </a:cubicBezTo>
                    <a:cubicBezTo>
                      <a:pt x="124" y="58"/>
                      <a:pt x="123" y="57"/>
                      <a:pt x="124" y="57"/>
                    </a:cubicBezTo>
                    <a:cubicBezTo>
                      <a:pt x="123" y="56"/>
                      <a:pt x="123" y="55"/>
                      <a:pt x="123" y="55"/>
                    </a:cubicBezTo>
                    <a:cubicBezTo>
                      <a:pt x="122" y="55"/>
                      <a:pt x="120" y="55"/>
                      <a:pt x="119" y="55"/>
                    </a:cubicBezTo>
                    <a:cubicBezTo>
                      <a:pt x="119" y="54"/>
                      <a:pt x="119" y="54"/>
                      <a:pt x="119" y="54"/>
                    </a:cubicBezTo>
                    <a:cubicBezTo>
                      <a:pt x="116" y="54"/>
                      <a:pt x="110" y="54"/>
                      <a:pt x="110" y="55"/>
                    </a:cubicBezTo>
                    <a:cubicBezTo>
                      <a:pt x="107" y="55"/>
                      <a:pt x="102" y="57"/>
                      <a:pt x="101" y="58"/>
                    </a:cubicBezTo>
                    <a:cubicBezTo>
                      <a:pt x="99" y="58"/>
                      <a:pt x="97" y="62"/>
                      <a:pt x="96" y="62"/>
                    </a:cubicBezTo>
                    <a:cubicBezTo>
                      <a:pt x="95" y="63"/>
                      <a:pt x="94" y="64"/>
                      <a:pt x="93" y="65"/>
                    </a:cubicBezTo>
                    <a:cubicBezTo>
                      <a:pt x="93" y="66"/>
                      <a:pt x="92" y="66"/>
                      <a:pt x="92" y="67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1" y="68"/>
                      <a:pt x="90" y="69"/>
                      <a:pt x="90" y="70"/>
                    </a:cubicBezTo>
                    <a:cubicBezTo>
                      <a:pt x="90" y="70"/>
                      <a:pt x="89" y="70"/>
                      <a:pt x="89" y="70"/>
                    </a:cubicBezTo>
                    <a:cubicBezTo>
                      <a:pt x="89" y="70"/>
                      <a:pt x="89" y="70"/>
                      <a:pt x="89" y="71"/>
                    </a:cubicBezTo>
                    <a:cubicBezTo>
                      <a:pt x="89" y="71"/>
                      <a:pt x="89" y="71"/>
                      <a:pt x="89" y="71"/>
                    </a:cubicBezTo>
                    <a:cubicBezTo>
                      <a:pt x="88" y="71"/>
                      <a:pt x="88" y="71"/>
                      <a:pt x="88" y="72"/>
                    </a:cubicBezTo>
                    <a:cubicBezTo>
                      <a:pt x="86" y="74"/>
                      <a:pt x="84" y="76"/>
                      <a:pt x="82" y="78"/>
                    </a:cubicBezTo>
                    <a:cubicBezTo>
                      <a:pt x="81" y="79"/>
                      <a:pt x="80" y="79"/>
                      <a:pt x="79" y="80"/>
                    </a:cubicBezTo>
                    <a:cubicBezTo>
                      <a:pt x="78" y="80"/>
                      <a:pt x="78" y="80"/>
                      <a:pt x="77" y="81"/>
                    </a:cubicBezTo>
                    <a:cubicBezTo>
                      <a:pt x="74" y="81"/>
                      <a:pt x="72" y="79"/>
                      <a:pt x="71" y="79"/>
                    </a:cubicBezTo>
                    <a:cubicBezTo>
                      <a:pt x="71" y="78"/>
                      <a:pt x="70" y="78"/>
                      <a:pt x="70" y="78"/>
                    </a:cubicBezTo>
                    <a:cubicBezTo>
                      <a:pt x="70" y="77"/>
                      <a:pt x="69" y="77"/>
                      <a:pt x="69" y="76"/>
                    </a:cubicBezTo>
                    <a:cubicBezTo>
                      <a:pt x="69" y="76"/>
                      <a:pt x="69" y="75"/>
                      <a:pt x="68" y="75"/>
                    </a:cubicBezTo>
                    <a:cubicBezTo>
                      <a:pt x="68" y="74"/>
                      <a:pt x="67" y="72"/>
                      <a:pt x="67" y="71"/>
                    </a:cubicBezTo>
                    <a:cubicBezTo>
                      <a:pt x="67" y="70"/>
                      <a:pt x="67" y="66"/>
                      <a:pt x="68" y="65"/>
                    </a:cubicBezTo>
                    <a:cubicBezTo>
                      <a:pt x="68" y="64"/>
                      <a:pt x="69" y="63"/>
                      <a:pt x="69" y="63"/>
                    </a:cubicBezTo>
                    <a:cubicBezTo>
                      <a:pt x="69" y="62"/>
                      <a:pt x="70" y="62"/>
                      <a:pt x="70" y="61"/>
                    </a:cubicBezTo>
                    <a:cubicBezTo>
                      <a:pt x="70" y="61"/>
                      <a:pt x="71" y="61"/>
                      <a:pt x="71" y="60"/>
                    </a:cubicBezTo>
                    <a:cubicBezTo>
                      <a:pt x="71" y="60"/>
                      <a:pt x="72" y="60"/>
                      <a:pt x="72" y="60"/>
                    </a:cubicBezTo>
                    <a:cubicBezTo>
                      <a:pt x="72" y="59"/>
                      <a:pt x="73" y="59"/>
                      <a:pt x="73" y="58"/>
                    </a:cubicBezTo>
                    <a:cubicBezTo>
                      <a:pt x="74" y="57"/>
                      <a:pt x="75" y="57"/>
                      <a:pt x="76" y="55"/>
                    </a:cubicBezTo>
                    <a:cubicBezTo>
                      <a:pt x="76" y="54"/>
                      <a:pt x="78" y="54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79" y="52"/>
                    </a:cubicBezTo>
                    <a:cubicBezTo>
                      <a:pt x="81" y="49"/>
                      <a:pt x="82" y="47"/>
                      <a:pt x="84" y="45"/>
                    </a:cubicBezTo>
                    <a:cubicBezTo>
                      <a:pt x="85" y="43"/>
                      <a:pt x="87" y="39"/>
                      <a:pt x="87" y="38"/>
                    </a:cubicBezTo>
                    <a:cubicBezTo>
                      <a:pt x="88" y="37"/>
                      <a:pt x="88" y="37"/>
                      <a:pt x="88" y="36"/>
                    </a:cubicBezTo>
                    <a:cubicBezTo>
                      <a:pt x="88" y="34"/>
                      <a:pt x="91" y="33"/>
                      <a:pt x="92" y="33"/>
                    </a:cubicBezTo>
                    <a:cubicBezTo>
                      <a:pt x="93" y="32"/>
                      <a:pt x="93" y="31"/>
                      <a:pt x="94" y="30"/>
                    </a:cubicBezTo>
                    <a:cubicBezTo>
                      <a:pt x="94" y="30"/>
                      <a:pt x="94" y="30"/>
                      <a:pt x="94" y="30"/>
                    </a:cubicBezTo>
                    <a:cubicBezTo>
                      <a:pt x="97" y="27"/>
                      <a:pt x="95" y="29"/>
                      <a:pt x="94" y="27"/>
                    </a:cubicBezTo>
                    <a:cubicBezTo>
                      <a:pt x="94" y="26"/>
                      <a:pt x="91" y="27"/>
                      <a:pt x="91" y="27"/>
                    </a:cubicBezTo>
                    <a:cubicBezTo>
                      <a:pt x="90" y="28"/>
                      <a:pt x="88" y="27"/>
                      <a:pt x="87" y="28"/>
                    </a:cubicBezTo>
                    <a:cubicBezTo>
                      <a:pt x="86" y="28"/>
                      <a:pt x="87" y="28"/>
                      <a:pt x="86" y="29"/>
                    </a:cubicBezTo>
                    <a:cubicBezTo>
                      <a:pt x="85" y="29"/>
                      <a:pt x="84" y="29"/>
                      <a:pt x="84" y="29"/>
                    </a:cubicBezTo>
                    <a:cubicBezTo>
                      <a:pt x="83" y="29"/>
                      <a:pt x="83" y="30"/>
                      <a:pt x="83" y="30"/>
                    </a:cubicBezTo>
                    <a:cubicBezTo>
                      <a:pt x="82" y="30"/>
                      <a:pt x="82" y="30"/>
                      <a:pt x="81" y="30"/>
                    </a:cubicBezTo>
                    <a:cubicBezTo>
                      <a:pt x="80" y="30"/>
                      <a:pt x="80" y="31"/>
                      <a:pt x="80" y="31"/>
                    </a:cubicBezTo>
                    <a:cubicBezTo>
                      <a:pt x="78" y="31"/>
                      <a:pt x="77" y="32"/>
                      <a:pt x="76" y="32"/>
                    </a:cubicBezTo>
                    <a:cubicBezTo>
                      <a:pt x="75" y="32"/>
                      <a:pt x="75" y="33"/>
                      <a:pt x="75" y="33"/>
                    </a:cubicBezTo>
                    <a:cubicBezTo>
                      <a:pt x="73" y="33"/>
                      <a:pt x="72" y="34"/>
                      <a:pt x="72" y="35"/>
                    </a:cubicBezTo>
                    <a:cubicBezTo>
                      <a:pt x="69" y="35"/>
                      <a:pt x="69" y="36"/>
                      <a:pt x="66" y="37"/>
                    </a:cubicBezTo>
                    <a:cubicBezTo>
                      <a:pt x="65" y="38"/>
                      <a:pt x="65" y="38"/>
                      <a:pt x="64" y="38"/>
                    </a:cubicBezTo>
                    <a:cubicBezTo>
                      <a:pt x="63" y="38"/>
                      <a:pt x="60" y="38"/>
                      <a:pt x="59" y="37"/>
                    </a:cubicBezTo>
                    <a:cubicBezTo>
                      <a:pt x="59" y="38"/>
                      <a:pt x="58" y="40"/>
                      <a:pt x="58" y="41"/>
                    </a:cubicBezTo>
                    <a:cubicBezTo>
                      <a:pt x="58" y="43"/>
                      <a:pt x="57" y="45"/>
                      <a:pt x="57" y="47"/>
                    </a:cubicBezTo>
                    <a:cubicBezTo>
                      <a:pt x="57" y="48"/>
                      <a:pt x="56" y="49"/>
                      <a:pt x="56" y="50"/>
                    </a:cubicBezTo>
                    <a:cubicBezTo>
                      <a:pt x="55" y="51"/>
                      <a:pt x="55" y="53"/>
                      <a:pt x="55" y="54"/>
                    </a:cubicBezTo>
                    <a:cubicBezTo>
                      <a:pt x="54" y="55"/>
                      <a:pt x="54" y="56"/>
                      <a:pt x="54" y="58"/>
                    </a:cubicBezTo>
                    <a:cubicBezTo>
                      <a:pt x="54" y="58"/>
                      <a:pt x="53" y="59"/>
                      <a:pt x="53" y="59"/>
                    </a:cubicBezTo>
                    <a:cubicBezTo>
                      <a:pt x="53" y="59"/>
                      <a:pt x="53" y="60"/>
                      <a:pt x="53" y="61"/>
                    </a:cubicBezTo>
                    <a:cubicBezTo>
                      <a:pt x="52" y="62"/>
                      <a:pt x="51" y="64"/>
                      <a:pt x="51" y="66"/>
                    </a:cubicBezTo>
                    <a:cubicBezTo>
                      <a:pt x="51" y="67"/>
                      <a:pt x="50" y="68"/>
                      <a:pt x="50" y="69"/>
                    </a:cubicBezTo>
                    <a:cubicBezTo>
                      <a:pt x="50" y="70"/>
                      <a:pt x="50" y="70"/>
                      <a:pt x="50" y="70"/>
                    </a:cubicBezTo>
                    <a:cubicBezTo>
                      <a:pt x="49" y="71"/>
                      <a:pt x="49" y="72"/>
                      <a:pt x="49" y="73"/>
                    </a:cubicBezTo>
                    <a:cubicBezTo>
                      <a:pt x="49" y="74"/>
                      <a:pt x="49" y="75"/>
                      <a:pt x="49" y="76"/>
                    </a:cubicBezTo>
                    <a:cubicBezTo>
                      <a:pt x="48" y="76"/>
                      <a:pt x="48" y="77"/>
                      <a:pt x="48" y="78"/>
                    </a:cubicBezTo>
                    <a:cubicBezTo>
                      <a:pt x="47" y="80"/>
                      <a:pt x="46" y="81"/>
                      <a:pt x="46" y="83"/>
                    </a:cubicBezTo>
                    <a:cubicBezTo>
                      <a:pt x="46" y="83"/>
                      <a:pt x="46" y="84"/>
                      <a:pt x="46" y="84"/>
                    </a:cubicBezTo>
                    <a:cubicBezTo>
                      <a:pt x="45" y="84"/>
                      <a:pt x="45" y="85"/>
                      <a:pt x="45" y="85"/>
                    </a:cubicBezTo>
                    <a:cubicBezTo>
                      <a:pt x="44" y="87"/>
                      <a:pt x="44" y="89"/>
                      <a:pt x="43" y="91"/>
                    </a:cubicBezTo>
                    <a:cubicBezTo>
                      <a:pt x="43" y="91"/>
                      <a:pt x="43" y="92"/>
                      <a:pt x="43" y="92"/>
                    </a:cubicBezTo>
                    <a:cubicBezTo>
                      <a:pt x="43" y="93"/>
                      <a:pt x="43" y="94"/>
                      <a:pt x="42" y="95"/>
                    </a:cubicBezTo>
                    <a:cubicBezTo>
                      <a:pt x="42" y="95"/>
                      <a:pt x="42" y="95"/>
                      <a:pt x="42" y="96"/>
                    </a:cubicBezTo>
                    <a:cubicBezTo>
                      <a:pt x="42" y="96"/>
                      <a:pt x="42" y="97"/>
                      <a:pt x="42" y="98"/>
                    </a:cubicBezTo>
                    <a:cubicBezTo>
                      <a:pt x="41" y="98"/>
                      <a:pt x="41" y="98"/>
                      <a:pt x="41" y="98"/>
                    </a:cubicBezTo>
                    <a:cubicBezTo>
                      <a:pt x="41" y="99"/>
                      <a:pt x="41" y="100"/>
                      <a:pt x="41" y="101"/>
                    </a:cubicBezTo>
                    <a:cubicBezTo>
                      <a:pt x="40" y="102"/>
                      <a:pt x="40" y="102"/>
                      <a:pt x="40" y="102"/>
                    </a:cubicBezTo>
                    <a:cubicBezTo>
                      <a:pt x="40" y="103"/>
                      <a:pt x="40" y="103"/>
                      <a:pt x="40" y="104"/>
                    </a:cubicBezTo>
                    <a:cubicBezTo>
                      <a:pt x="40" y="104"/>
                      <a:pt x="39" y="104"/>
                      <a:pt x="39" y="104"/>
                    </a:cubicBezTo>
                    <a:cubicBezTo>
                      <a:pt x="39" y="105"/>
                      <a:pt x="39" y="106"/>
                      <a:pt x="38" y="108"/>
                    </a:cubicBezTo>
                    <a:cubicBezTo>
                      <a:pt x="38" y="108"/>
                      <a:pt x="38" y="110"/>
                      <a:pt x="38" y="111"/>
                    </a:cubicBezTo>
                    <a:cubicBezTo>
                      <a:pt x="37" y="111"/>
                      <a:pt x="37" y="113"/>
                      <a:pt x="37" y="114"/>
                    </a:cubicBezTo>
                    <a:cubicBezTo>
                      <a:pt x="36" y="115"/>
                      <a:pt x="36" y="115"/>
                      <a:pt x="36" y="117"/>
                    </a:cubicBezTo>
                    <a:cubicBezTo>
                      <a:pt x="35" y="117"/>
                      <a:pt x="35" y="118"/>
                      <a:pt x="35" y="119"/>
                    </a:cubicBezTo>
                    <a:cubicBezTo>
                      <a:pt x="35" y="120"/>
                      <a:pt x="34" y="121"/>
                      <a:pt x="34" y="121"/>
                    </a:cubicBezTo>
                    <a:cubicBezTo>
                      <a:pt x="34" y="122"/>
                      <a:pt x="34" y="122"/>
                      <a:pt x="34" y="122"/>
                    </a:cubicBezTo>
                    <a:cubicBezTo>
                      <a:pt x="34" y="122"/>
                      <a:pt x="34" y="123"/>
                      <a:pt x="34" y="123"/>
                    </a:cubicBezTo>
                    <a:cubicBezTo>
                      <a:pt x="33" y="123"/>
                      <a:pt x="33" y="124"/>
                      <a:pt x="33" y="124"/>
                    </a:cubicBezTo>
                    <a:cubicBezTo>
                      <a:pt x="33" y="125"/>
                      <a:pt x="32" y="127"/>
                      <a:pt x="32" y="128"/>
                    </a:cubicBezTo>
                    <a:cubicBezTo>
                      <a:pt x="31" y="129"/>
                      <a:pt x="31" y="130"/>
                      <a:pt x="31" y="130"/>
                    </a:cubicBezTo>
                    <a:cubicBezTo>
                      <a:pt x="30" y="131"/>
                      <a:pt x="30" y="131"/>
                      <a:pt x="30" y="131"/>
                    </a:cubicBezTo>
                    <a:cubicBezTo>
                      <a:pt x="29" y="133"/>
                      <a:pt x="28" y="136"/>
                      <a:pt x="28" y="138"/>
                    </a:cubicBezTo>
                    <a:cubicBezTo>
                      <a:pt x="25" y="143"/>
                      <a:pt x="26" y="145"/>
                      <a:pt x="23" y="149"/>
                    </a:cubicBezTo>
                    <a:cubicBezTo>
                      <a:pt x="23" y="150"/>
                      <a:pt x="21" y="153"/>
                      <a:pt x="21" y="154"/>
                    </a:cubicBezTo>
                    <a:cubicBezTo>
                      <a:pt x="21" y="154"/>
                      <a:pt x="21" y="154"/>
                      <a:pt x="21" y="154"/>
                    </a:cubicBezTo>
                    <a:cubicBezTo>
                      <a:pt x="20" y="156"/>
                      <a:pt x="19" y="157"/>
                      <a:pt x="18" y="158"/>
                    </a:cubicBezTo>
                    <a:cubicBezTo>
                      <a:pt x="17" y="158"/>
                      <a:pt x="17" y="159"/>
                      <a:pt x="16" y="160"/>
                    </a:cubicBezTo>
                    <a:cubicBezTo>
                      <a:pt x="16" y="160"/>
                      <a:pt x="16" y="161"/>
                      <a:pt x="16" y="161"/>
                    </a:cubicBezTo>
                    <a:cubicBezTo>
                      <a:pt x="15" y="161"/>
                      <a:pt x="15" y="161"/>
                      <a:pt x="15" y="162"/>
                    </a:cubicBezTo>
                    <a:cubicBezTo>
                      <a:pt x="15" y="162"/>
                      <a:pt x="15" y="162"/>
                      <a:pt x="15" y="162"/>
                    </a:cubicBezTo>
                    <a:cubicBezTo>
                      <a:pt x="14" y="164"/>
                      <a:pt x="13" y="165"/>
                      <a:pt x="12" y="167"/>
                    </a:cubicBezTo>
                    <a:cubicBezTo>
                      <a:pt x="11" y="167"/>
                      <a:pt x="11" y="168"/>
                      <a:pt x="10" y="168"/>
                    </a:cubicBezTo>
                    <a:cubicBezTo>
                      <a:pt x="9" y="169"/>
                      <a:pt x="9" y="169"/>
                      <a:pt x="9" y="170"/>
                    </a:cubicBezTo>
                    <a:cubicBezTo>
                      <a:pt x="8" y="170"/>
                      <a:pt x="7" y="171"/>
                      <a:pt x="6" y="172"/>
                    </a:cubicBezTo>
                    <a:cubicBezTo>
                      <a:pt x="5" y="171"/>
                      <a:pt x="5" y="172"/>
                      <a:pt x="4" y="171"/>
                    </a:cubicBezTo>
                    <a:cubicBezTo>
                      <a:pt x="2" y="170"/>
                      <a:pt x="1" y="167"/>
                      <a:pt x="1" y="165"/>
                    </a:cubicBezTo>
                    <a:cubicBezTo>
                      <a:pt x="1" y="165"/>
                      <a:pt x="0" y="164"/>
                      <a:pt x="0" y="164"/>
                    </a:cubicBezTo>
                    <a:cubicBezTo>
                      <a:pt x="0" y="162"/>
                      <a:pt x="0" y="161"/>
                      <a:pt x="0" y="160"/>
                    </a:cubicBezTo>
                    <a:cubicBezTo>
                      <a:pt x="0" y="159"/>
                      <a:pt x="1" y="159"/>
                      <a:pt x="1" y="157"/>
                    </a:cubicBezTo>
                    <a:cubicBezTo>
                      <a:pt x="2" y="157"/>
                      <a:pt x="2" y="155"/>
                      <a:pt x="3" y="155"/>
                    </a:cubicBezTo>
                    <a:cubicBezTo>
                      <a:pt x="4" y="153"/>
                      <a:pt x="5" y="150"/>
                      <a:pt x="7" y="149"/>
                    </a:cubicBezTo>
                    <a:cubicBezTo>
                      <a:pt x="8" y="146"/>
                      <a:pt x="10" y="142"/>
                      <a:pt x="11" y="139"/>
                    </a:cubicBezTo>
                    <a:cubicBezTo>
                      <a:pt x="11" y="139"/>
                      <a:pt x="11" y="138"/>
                      <a:pt x="11" y="138"/>
                    </a:cubicBezTo>
                    <a:cubicBezTo>
                      <a:pt x="12" y="136"/>
                      <a:pt x="12" y="135"/>
                      <a:pt x="12" y="134"/>
                    </a:cubicBezTo>
                    <a:cubicBezTo>
                      <a:pt x="13" y="132"/>
                      <a:pt x="13" y="131"/>
                      <a:pt x="14" y="129"/>
                    </a:cubicBezTo>
                    <a:cubicBezTo>
                      <a:pt x="14" y="127"/>
                      <a:pt x="15" y="125"/>
                      <a:pt x="15" y="125"/>
                    </a:cubicBezTo>
                    <a:cubicBezTo>
                      <a:pt x="15" y="124"/>
                      <a:pt x="16" y="123"/>
                      <a:pt x="16" y="123"/>
                    </a:cubicBezTo>
                    <a:cubicBezTo>
                      <a:pt x="16" y="122"/>
                      <a:pt x="16" y="122"/>
                      <a:pt x="16" y="122"/>
                    </a:cubicBezTo>
                    <a:cubicBezTo>
                      <a:pt x="17" y="121"/>
                      <a:pt x="17" y="120"/>
                      <a:pt x="18" y="119"/>
                    </a:cubicBezTo>
                    <a:cubicBezTo>
                      <a:pt x="18" y="118"/>
                      <a:pt x="18" y="116"/>
                      <a:pt x="19" y="115"/>
                    </a:cubicBezTo>
                    <a:cubicBezTo>
                      <a:pt x="19" y="114"/>
                      <a:pt x="19" y="114"/>
                      <a:pt x="19" y="113"/>
                    </a:cubicBezTo>
                    <a:cubicBezTo>
                      <a:pt x="20" y="113"/>
                      <a:pt x="20" y="113"/>
                      <a:pt x="20" y="112"/>
                    </a:cubicBezTo>
                    <a:cubicBezTo>
                      <a:pt x="20" y="111"/>
                      <a:pt x="21" y="110"/>
                      <a:pt x="21" y="110"/>
                    </a:cubicBezTo>
                    <a:cubicBezTo>
                      <a:pt x="21" y="108"/>
                      <a:pt x="22" y="106"/>
                      <a:pt x="23" y="105"/>
                    </a:cubicBezTo>
                    <a:cubicBezTo>
                      <a:pt x="23" y="104"/>
                      <a:pt x="24" y="102"/>
                      <a:pt x="24" y="101"/>
                    </a:cubicBezTo>
                    <a:cubicBezTo>
                      <a:pt x="24" y="101"/>
                      <a:pt x="24" y="100"/>
                      <a:pt x="25" y="99"/>
                    </a:cubicBezTo>
                    <a:cubicBezTo>
                      <a:pt x="25" y="99"/>
                      <a:pt x="25" y="98"/>
                      <a:pt x="25" y="98"/>
                    </a:cubicBezTo>
                    <a:cubicBezTo>
                      <a:pt x="25" y="97"/>
                      <a:pt x="26" y="96"/>
                      <a:pt x="26" y="95"/>
                    </a:cubicBezTo>
                    <a:cubicBezTo>
                      <a:pt x="26" y="95"/>
                      <a:pt x="26" y="95"/>
                      <a:pt x="26" y="95"/>
                    </a:cubicBezTo>
                    <a:cubicBezTo>
                      <a:pt x="26" y="94"/>
                      <a:pt x="26" y="93"/>
                      <a:pt x="26" y="93"/>
                    </a:cubicBezTo>
                    <a:cubicBezTo>
                      <a:pt x="27" y="92"/>
                      <a:pt x="27" y="92"/>
                      <a:pt x="27" y="91"/>
                    </a:cubicBezTo>
                    <a:cubicBezTo>
                      <a:pt x="27" y="88"/>
                      <a:pt x="28" y="86"/>
                      <a:pt x="28" y="84"/>
                    </a:cubicBezTo>
                    <a:cubicBezTo>
                      <a:pt x="28" y="83"/>
                      <a:pt x="29" y="83"/>
                      <a:pt x="29" y="83"/>
                    </a:cubicBezTo>
                    <a:cubicBezTo>
                      <a:pt x="29" y="82"/>
                      <a:pt x="29" y="81"/>
                      <a:pt x="29" y="80"/>
                    </a:cubicBezTo>
                    <a:cubicBezTo>
                      <a:pt x="30" y="79"/>
                      <a:pt x="30" y="79"/>
                      <a:pt x="30" y="78"/>
                    </a:cubicBezTo>
                    <a:cubicBezTo>
                      <a:pt x="30" y="77"/>
                      <a:pt x="30" y="77"/>
                      <a:pt x="30" y="76"/>
                    </a:cubicBezTo>
                    <a:cubicBezTo>
                      <a:pt x="31" y="76"/>
                      <a:pt x="31" y="76"/>
                      <a:pt x="31" y="75"/>
                    </a:cubicBezTo>
                    <a:cubicBezTo>
                      <a:pt x="32" y="73"/>
                      <a:pt x="32" y="72"/>
                      <a:pt x="33" y="70"/>
                    </a:cubicBezTo>
                    <a:cubicBezTo>
                      <a:pt x="33" y="70"/>
                      <a:pt x="33" y="70"/>
                      <a:pt x="33" y="69"/>
                    </a:cubicBezTo>
                    <a:cubicBezTo>
                      <a:pt x="33" y="68"/>
                      <a:pt x="34" y="66"/>
                      <a:pt x="35" y="65"/>
                    </a:cubicBezTo>
                    <a:cubicBezTo>
                      <a:pt x="35" y="63"/>
                      <a:pt x="35" y="62"/>
                      <a:pt x="35" y="61"/>
                    </a:cubicBezTo>
                    <a:cubicBezTo>
                      <a:pt x="35" y="58"/>
                      <a:pt x="36" y="56"/>
                      <a:pt x="36" y="53"/>
                    </a:cubicBezTo>
                    <a:cubicBezTo>
                      <a:pt x="36" y="50"/>
                      <a:pt x="36" y="48"/>
                      <a:pt x="37" y="47"/>
                    </a:cubicBezTo>
                    <a:cubicBezTo>
                      <a:pt x="37" y="44"/>
                      <a:pt x="37" y="41"/>
                      <a:pt x="38" y="39"/>
                    </a:cubicBezTo>
                    <a:cubicBezTo>
                      <a:pt x="38" y="38"/>
                      <a:pt x="38" y="38"/>
                      <a:pt x="39" y="37"/>
                    </a:cubicBezTo>
                    <a:cubicBezTo>
                      <a:pt x="39" y="36"/>
                      <a:pt x="39" y="36"/>
                      <a:pt x="39" y="36"/>
                    </a:cubicBezTo>
                    <a:cubicBezTo>
                      <a:pt x="39" y="35"/>
                      <a:pt x="39" y="34"/>
                      <a:pt x="40" y="34"/>
                    </a:cubicBezTo>
                    <a:cubicBezTo>
                      <a:pt x="40" y="33"/>
                      <a:pt x="40" y="33"/>
                      <a:pt x="41" y="33"/>
                    </a:cubicBezTo>
                    <a:cubicBezTo>
                      <a:pt x="41" y="31"/>
                      <a:pt x="42" y="30"/>
                      <a:pt x="42" y="29"/>
                    </a:cubicBezTo>
                    <a:cubicBezTo>
                      <a:pt x="42" y="29"/>
                      <a:pt x="42" y="29"/>
                      <a:pt x="43" y="28"/>
                    </a:cubicBezTo>
                    <a:cubicBezTo>
                      <a:pt x="44" y="27"/>
                      <a:pt x="44" y="26"/>
                      <a:pt x="46" y="25"/>
                    </a:cubicBezTo>
                    <a:cubicBezTo>
                      <a:pt x="46" y="24"/>
                      <a:pt x="49" y="24"/>
                      <a:pt x="49" y="23"/>
                    </a:cubicBezTo>
                    <a:cubicBezTo>
                      <a:pt x="51" y="23"/>
                      <a:pt x="55" y="24"/>
                      <a:pt x="55" y="24"/>
                    </a:cubicBezTo>
                    <a:cubicBezTo>
                      <a:pt x="55" y="23"/>
                      <a:pt x="57" y="22"/>
                      <a:pt x="57" y="21"/>
                    </a:cubicBezTo>
                    <a:cubicBezTo>
                      <a:pt x="59" y="19"/>
                      <a:pt x="59" y="20"/>
                      <a:pt x="61" y="19"/>
                    </a:cubicBezTo>
                    <a:cubicBezTo>
                      <a:pt x="61" y="19"/>
                      <a:pt x="62" y="19"/>
                      <a:pt x="62" y="19"/>
                    </a:cubicBezTo>
                    <a:cubicBezTo>
                      <a:pt x="62" y="18"/>
                      <a:pt x="62" y="18"/>
                      <a:pt x="62" y="18"/>
                    </a:cubicBezTo>
                    <a:cubicBezTo>
                      <a:pt x="63" y="17"/>
                      <a:pt x="66" y="16"/>
                      <a:pt x="67" y="16"/>
                    </a:cubicBezTo>
                    <a:cubicBezTo>
                      <a:pt x="68" y="15"/>
                      <a:pt x="69" y="14"/>
                      <a:pt x="70" y="14"/>
                    </a:cubicBezTo>
                    <a:cubicBezTo>
                      <a:pt x="71" y="13"/>
                      <a:pt x="73" y="11"/>
                      <a:pt x="74" y="11"/>
                    </a:cubicBezTo>
                    <a:cubicBezTo>
                      <a:pt x="75" y="10"/>
                      <a:pt x="78" y="9"/>
                      <a:pt x="79" y="9"/>
                    </a:cubicBezTo>
                    <a:cubicBezTo>
                      <a:pt x="79" y="9"/>
                      <a:pt x="83" y="8"/>
                      <a:pt x="82" y="8"/>
                    </a:cubicBezTo>
                    <a:cubicBezTo>
                      <a:pt x="83" y="8"/>
                      <a:pt x="83" y="8"/>
                      <a:pt x="84" y="8"/>
                    </a:cubicBezTo>
                    <a:cubicBezTo>
                      <a:pt x="85" y="8"/>
                      <a:pt x="86" y="8"/>
                      <a:pt x="87" y="8"/>
                    </a:cubicBezTo>
                    <a:cubicBezTo>
                      <a:pt x="87" y="8"/>
                      <a:pt x="88" y="8"/>
                      <a:pt x="89" y="8"/>
                    </a:cubicBezTo>
                    <a:cubicBezTo>
                      <a:pt x="90" y="8"/>
                      <a:pt x="90" y="8"/>
                      <a:pt x="91" y="7"/>
                    </a:cubicBezTo>
                    <a:cubicBezTo>
                      <a:pt x="92" y="7"/>
                      <a:pt x="93" y="7"/>
                      <a:pt x="93" y="7"/>
                    </a:cubicBezTo>
                    <a:cubicBezTo>
                      <a:pt x="94" y="6"/>
                      <a:pt x="94" y="6"/>
                      <a:pt x="95" y="6"/>
                    </a:cubicBezTo>
                    <a:cubicBezTo>
                      <a:pt x="95" y="5"/>
                      <a:pt x="96" y="5"/>
                      <a:pt x="96" y="5"/>
                    </a:cubicBezTo>
                    <a:cubicBezTo>
                      <a:pt x="97" y="5"/>
                      <a:pt x="97" y="4"/>
                      <a:pt x="97" y="4"/>
                    </a:cubicBezTo>
                    <a:cubicBezTo>
                      <a:pt x="98" y="4"/>
                      <a:pt x="98" y="4"/>
                      <a:pt x="98" y="4"/>
                    </a:cubicBezTo>
                    <a:cubicBezTo>
                      <a:pt x="99" y="3"/>
                      <a:pt x="100" y="3"/>
                      <a:pt x="101" y="2"/>
                    </a:cubicBezTo>
                    <a:cubicBezTo>
                      <a:pt x="102" y="2"/>
                      <a:pt x="103" y="2"/>
                      <a:pt x="104" y="2"/>
                    </a:cubicBezTo>
                    <a:cubicBezTo>
                      <a:pt x="105" y="2"/>
                      <a:pt x="107" y="3"/>
                      <a:pt x="109" y="3"/>
                    </a:cubicBezTo>
                    <a:cubicBezTo>
                      <a:pt x="110" y="3"/>
                      <a:pt x="111" y="4"/>
                      <a:pt x="111" y="4"/>
                    </a:cubicBezTo>
                    <a:cubicBezTo>
                      <a:pt x="112" y="4"/>
                      <a:pt x="113" y="4"/>
                      <a:pt x="114" y="4"/>
                    </a:cubicBezTo>
                    <a:cubicBezTo>
                      <a:pt x="114" y="4"/>
                      <a:pt x="115" y="3"/>
                      <a:pt x="116" y="3"/>
                    </a:cubicBezTo>
                    <a:cubicBezTo>
                      <a:pt x="116" y="3"/>
                      <a:pt x="117" y="4"/>
                      <a:pt x="117" y="4"/>
                    </a:cubicBezTo>
                    <a:cubicBezTo>
                      <a:pt x="117" y="3"/>
                      <a:pt x="118" y="3"/>
                      <a:pt x="119" y="3"/>
                    </a:cubicBezTo>
                    <a:cubicBezTo>
                      <a:pt x="120" y="3"/>
                      <a:pt x="121" y="3"/>
                      <a:pt x="121" y="3"/>
                    </a:cubicBezTo>
                    <a:cubicBezTo>
                      <a:pt x="122" y="3"/>
                      <a:pt x="122" y="3"/>
                      <a:pt x="122" y="3"/>
                    </a:cubicBezTo>
                    <a:cubicBezTo>
                      <a:pt x="122" y="2"/>
                      <a:pt x="122" y="2"/>
                      <a:pt x="123" y="2"/>
                    </a:cubicBezTo>
                    <a:cubicBezTo>
                      <a:pt x="123" y="2"/>
                      <a:pt x="124" y="2"/>
                      <a:pt x="124" y="2"/>
                    </a:cubicBezTo>
                    <a:cubicBezTo>
                      <a:pt x="127" y="1"/>
                      <a:pt x="129" y="0"/>
                      <a:pt x="130" y="0"/>
                    </a:cubicBezTo>
                    <a:cubicBezTo>
                      <a:pt x="131" y="1"/>
                      <a:pt x="132" y="1"/>
                      <a:pt x="132" y="2"/>
                    </a:cubicBezTo>
                    <a:cubicBezTo>
                      <a:pt x="132" y="2"/>
                      <a:pt x="132" y="3"/>
                      <a:pt x="131" y="3"/>
                    </a:cubicBezTo>
                    <a:cubicBezTo>
                      <a:pt x="131" y="4"/>
                      <a:pt x="131" y="4"/>
                      <a:pt x="131" y="5"/>
                    </a:cubicBezTo>
                    <a:cubicBezTo>
                      <a:pt x="131" y="5"/>
                      <a:pt x="131" y="5"/>
                      <a:pt x="132" y="6"/>
                    </a:cubicBezTo>
                    <a:cubicBezTo>
                      <a:pt x="132" y="7"/>
                      <a:pt x="132" y="8"/>
                      <a:pt x="131" y="9"/>
                    </a:cubicBezTo>
                    <a:cubicBezTo>
                      <a:pt x="131" y="10"/>
                      <a:pt x="131" y="11"/>
                      <a:pt x="130" y="11"/>
                    </a:cubicBezTo>
                    <a:cubicBezTo>
                      <a:pt x="130" y="12"/>
                      <a:pt x="130" y="13"/>
                      <a:pt x="129" y="14"/>
                    </a:cubicBezTo>
                    <a:cubicBezTo>
                      <a:pt x="128" y="15"/>
                      <a:pt x="128" y="16"/>
                      <a:pt x="127" y="17"/>
                    </a:cubicBezTo>
                    <a:cubicBezTo>
                      <a:pt x="127" y="17"/>
                      <a:pt x="126" y="18"/>
                      <a:pt x="126" y="18"/>
                    </a:cubicBezTo>
                    <a:cubicBezTo>
                      <a:pt x="125" y="18"/>
                      <a:pt x="125" y="19"/>
                      <a:pt x="124" y="19"/>
                    </a:cubicBezTo>
                    <a:cubicBezTo>
                      <a:pt x="124" y="20"/>
                      <a:pt x="123" y="20"/>
                      <a:pt x="123" y="21"/>
                    </a:cubicBezTo>
                    <a:cubicBezTo>
                      <a:pt x="121" y="23"/>
                      <a:pt x="118" y="26"/>
                      <a:pt x="116" y="28"/>
                    </a:cubicBezTo>
                    <a:cubicBezTo>
                      <a:pt x="115" y="29"/>
                      <a:pt x="113" y="33"/>
                      <a:pt x="112" y="34"/>
                    </a:cubicBezTo>
                    <a:cubicBezTo>
                      <a:pt x="111" y="34"/>
                      <a:pt x="112" y="34"/>
                      <a:pt x="112" y="36"/>
                    </a:cubicBezTo>
                    <a:cubicBezTo>
                      <a:pt x="112" y="36"/>
                      <a:pt x="112" y="36"/>
                      <a:pt x="113" y="36"/>
                    </a:cubicBezTo>
                    <a:cubicBezTo>
                      <a:pt x="113" y="36"/>
                      <a:pt x="114" y="36"/>
                      <a:pt x="115" y="36"/>
                    </a:cubicBezTo>
                    <a:cubicBezTo>
                      <a:pt x="116" y="36"/>
                      <a:pt x="117" y="36"/>
                      <a:pt x="118" y="35"/>
                    </a:cubicBezTo>
                    <a:cubicBezTo>
                      <a:pt x="119" y="35"/>
                      <a:pt x="119" y="34"/>
                      <a:pt x="120" y="34"/>
                    </a:cubicBezTo>
                    <a:cubicBezTo>
                      <a:pt x="121" y="34"/>
                      <a:pt x="122" y="33"/>
                      <a:pt x="123" y="33"/>
                    </a:cubicBezTo>
                    <a:cubicBezTo>
                      <a:pt x="126" y="32"/>
                      <a:pt x="128" y="32"/>
                      <a:pt x="132" y="32"/>
                    </a:cubicBezTo>
                    <a:cubicBezTo>
                      <a:pt x="133" y="32"/>
                      <a:pt x="135" y="34"/>
                      <a:pt x="137" y="34"/>
                    </a:cubicBezTo>
                    <a:cubicBezTo>
                      <a:pt x="138" y="36"/>
                      <a:pt x="139" y="35"/>
                      <a:pt x="141" y="36"/>
                    </a:cubicBezTo>
                    <a:cubicBezTo>
                      <a:pt x="142" y="36"/>
                      <a:pt x="144" y="38"/>
                      <a:pt x="145" y="39"/>
                    </a:cubicBezTo>
                    <a:cubicBezTo>
                      <a:pt x="146" y="39"/>
                      <a:pt x="148" y="41"/>
                      <a:pt x="149" y="41"/>
                    </a:cubicBezTo>
                    <a:cubicBezTo>
                      <a:pt x="149" y="42"/>
                      <a:pt x="150" y="42"/>
                      <a:pt x="150" y="42"/>
                    </a:cubicBezTo>
                    <a:cubicBezTo>
                      <a:pt x="152" y="46"/>
                      <a:pt x="151" y="47"/>
                      <a:pt x="151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6"/>
              <p:cNvSpPr/>
              <p:nvPr/>
            </p:nvSpPr>
            <p:spPr bwMode="auto">
              <a:xfrm>
                <a:off x="4068763" y="3132138"/>
                <a:ext cx="161925" cy="384175"/>
              </a:xfrm>
              <a:custGeom>
                <a:avLst/>
                <a:gdLst>
                  <a:gd name="T0" fmla="*/ 4 w 43"/>
                  <a:gd name="T1" fmla="*/ 101 h 102"/>
                  <a:gd name="T2" fmla="*/ 2 w 43"/>
                  <a:gd name="T3" fmla="*/ 100 h 102"/>
                  <a:gd name="T4" fmla="*/ 1 w 43"/>
                  <a:gd name="T5" fmla="*/ 97 h 102"/>
                  <a:gd name="T6" fmla="*/ 1 w 43"/>
                  <a:gd name="T7" fmla="*/ 89 h 102"/>
                  <a:gd name="T8" fmla="*/ 4 w 43"/>
                  <a:gd name="T9" fmla="*/ 75 h 102"/>
                  <a:gd name="T10" fmla="*/ 9 w 43"/>
                  <a:gd name="T11" fmla="*/ 65 h 102"/>
                  <a:gd name="T12" fmla="*/ 15 w 43"/>
                  <a:gd name="T13" fmla="*/ 52 h 102"/>
                  <a:gd name="T14" fmla="*/ 17 w 43"/>
                  <a:gd name="T15" fmla="*/ 45 h 102"/>
                  <a:gd name="T16" fmla="*/ 16 w 43"/>
                  <a:gd name="T17" fmla="*/ 42 h 102"/>
                  <a:gd name="T18" fmla="*/ 15 w 43"/>
                  <a:gd name="T19" fmla="*/ 40 h 102"/>
                  <a:gd name="T20" fmla="*/ 13 w 43"/>
                  <a:gd name="T21" fmla="*/ 37 h 102"/>
                  <a:gd name="T22" fmla="*/ 13 w 43"/>
                  <a:gd name="T23" fmla="*/ 27 h 102"/>
                  <a:gd name="T24" fmla="*/ 13 w 43"/>
                  <a:gd name="T25" fmla="*/ 23 h 102"/>
                  <a:gd name="T26" fmla="*/ 15 w 43"/>
                  <a:gd name="T27" fmla="*/ 16 h 102"/>
                  <a:gd name="T28" fmla="*/ 16 w 43"/>
                  <a:gd name="T29" fmla="*/ 13 h 102"/>
                  <a:gd name="T30" fmla="*/ 17 w 43"/>
                  <a:gd name="T31" fmla="*/ 10 h 102"/>
                  <a:gd name="T32" fmla="*/ 19 w 43"/>
                  <a:gd name="T33" fmla="*/ 8 h 102"/>
                  <a:gd name="T34" fmla="*/ 20 w 43"/>
                  <a:gd name="T35" fmla="*/ 6 h 102"/>
                  <a:gd name="T36" fmla="*/ 24 w 43"/>
                  <a:gd name="T37" fmla="*/ 3 h 102"/>
                  <a:gd name="T38" fmla="*/ 29 w 43"/>
                  <a:gd name="T39" fmla="*/ 0 h 102"/>
                  <a:gd name="T40" fmla="*/ 34 w 43"/>
                  <a:gd name="T41" fmla="*/ 1 h 102"/>
                  <a:gd name="T42" fmla="*/ 39 w 43"/>
                  <a:gd name="T43" fmla="*/ 8 h 102"/>
                  <a:gd name="T44" fmla="*/ 42 w 43"/>
                  <a:gd name="T45" fmla="*/ 16 h 102"/>
                  <a:gd name="T46" fmla="*/ 42 w 43"/>
                  <a:gd name="T47" fmla="*/ 22 h 102"/>
                  <a:gd name="T48" fmla="*/ 39 w 43"/>
                  <a:gd name="T49" fmla="*/ 26 h 102"/>
                  <a:gd name="T50" fmla="*/ 35 w 43"/>
                  <a:gd name="T51" fmla="*/ 31 h 102"/>
                  <a:gd name="T52" fmla="*/ 34 w 43"/>
                  <a:gd name="T53" fmla="*/ 42 h 102"/>
                  <a:gd name="T54" fmla="*/ 32 w 43"/>
                  <a:gd name="T55" fmla="*/ 52 h 102"/>
                  <a:gd name="T56" fmla="*/ 31 w 43"/>
                  <a:gd name="T57" fmla="*/ 57 h 102"/>
                  <a:gd name="T58" fmla="*/ 30 w 43"/>
                  <a:gd name="T59" fmla="*/ 63 h 102"/>
                  <a:gd name="T60" fmla="*/ 26 w 43"/>
                  <a:gd name="T61" fmla="*/ 75 h 102"/>
                  <a:gd name="T62" fmla="*/ 25 w 43"/>
                  <a:gd name="T63" fmla="*/ 77 h 102"/>
                  <a:gd name="T64" fmla="*/ 21 w 43"/>
                  <a:gd name="T65" fmla="*/ 86 h 102"/>
                  <a:gd name="T66" fmla="*/ 6 w 43"/>
                  <a:gd name="T67" fmla="*/ 102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43" h="102">
                    <a:moveTo>
                      <a:pt x="6" y="102"/>
                    </a:moveTo>
                    <a:cubicBezTo>
                      <a:pt x="5" y="102"/>
                      <a:pt x="5" y="102"/>
                      <a:pt x="4" y="101"/>
                    </a:cubicBezTo>
                    <a:cubicBezTo>
                      <a:pt x="4" y="101"/>
                      <a:pt x="3" y="101"/>
                      <a:pt x="3" y="101"/>
                    </a:cubicBezTo>
                    <a:cubicBezTo>
                      <a:pt x="2" y="101"/>
                      <a:pt x="2" y="100"/>
                      <a:pt x="2" y="100"/>
                    </a:cubicBezTo>
                    <a:cubicBezTo>
                      <a:pt x="2" y="100"/>
                      <a:pt x="1" y="99"/>
                      <a:pt x="1" y="98"/>
                    </a:cubicBezTo>
                    <a:cubicBezTo>
                      <a:pt x="1" y="98"/>
                      <a:pt x="1" y="97"/>
                      <a:pt x="1" y="97"/>
                    </a:cubicBezTo>
                    <a:cubicBezTo>
                      <a:pt x="1" y="96"/>
                      <a:pt x="1" y="95"/>
                      <a:pt x="1" y="95"/>
                    </a:cubicBezTo>
                    <a:cubicBezTo>
                      <a:pt x="1" y="94"/>
                      <a:pt x="0" y="92"/>
                      <a:pt x="1" y="89"/>
                    </a:cubicBezTo>
                    <a:cubicBezTo>
                      <a:pt x="1" y="87"/>
                      <a:pt x="2" y="86"/>
                      <a:pt x="2" y="84"/>
                    </a:cubicBezTo>
                    <a:cubicBezTo>
                      <a:pt x="3" y="81"/>
                      <a:pt x="3" y="77"/>
                      <a:pt x="4" y="75"/>
                    </a:cubicBezTo>
                    <a:cubicBezTo>
                      <a:pt x="5" y="72"/>
                      <a:pt x="7" y="68"/>
                      <a:pt x="8" y="65"/>
                    </a:cubicBezTo>
                    <a:cubicBezTo>
                      <a:pt x="8" y="65"/>
                      <a:pt x="9" y="65"/>
                      <a:pt x="9" y="65"/>
                    </a:cubicBezTo>
                    <a:cubicBezTo>
                      <a:pt x="9" y="64"/>
                      <a:pt x="10" y="63"/>
                      <a:pt x="10" y="62"/>
                    </a:cubicBezTo>
                    <a:cubicBezTo>
                      <a:pt x="12" y="59"/>
                      <a:pt x="14" y="56"/>
                      <a:pt x="15" y="52"/>
                    </a:cubicBezTo>
                    <a:cubicBezTo>
                      <a:pt x="15" y="51"/>
                      <a:pt x="17" y="50"/>
                      <a:pt x="17" y="48"/>
                    </a:cubicBezTo>
                    <a:cubicBezTo>
                      <a:pt x="17" y="47"/>
                      <a:pt x="17" y="46"/>
                      <a:pt x="17" y="45"/>
                    </a:cubicBezTo>
                    <a:cubicBezTo>
                      <a:pt x="17" y="45"/>
                      <a:pt x="17" y="44"/>
                      <a:pt x="17" y="44"/>
                    </a:cubicBezTo>
                    <a:cubicBezTo>
                      <a:pt x="17" y="43"/>
                      <a:pt x="17" y="42"/>
                      <a:pt x="16" y="4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1"/>
                      <a:pt x="15" y="40"/>
                      <a:pt x="15" y="40"/>
                    </a:cubicBezTo>
                    <a:cubicBezTo>
                      <a:pt x="15" y="39"/>
                      <a:pt x="14" y="39"/>
                      <a:pt x="14" y="39"/>
                    </a:cubicBezTo>
                    <a:cubicBezTo>
                      <a:pt x="14" y="38"/>
                      <a:pt x="14" y="38"/>
                      <a:pt x="13" y="37"/>
                    </a:cubicBezTo>
                    <a:cubicBezTo>
                      <a:pt x="13" y="37"/>
                      <a:pt x="13" y="36"/>
                      <a:pt x="13" y="34"/>
                    </a:cubicBezTo>
                    <a:cubicBezTo>
                      <a:pt x="13" y="32"/>
                      <a:pt x="13" y="29"/>
                      <a:pt x="13" y="27"/>
                    </a:cubicBezTo>
                    <a:cubicBezTo>
                      <a:pt x="13" y="26"/>
                      <a:pt x="13" y="25"/>
                      <a:pt x="13" y="25"/>
                    </a:cubicBezTo>
                    <a:cubicBezTo>
                      <a:pt x="13" y="24"/>
                      <a:pt x="13" y="24"/>
                      <a:pt x="13" y="23"/>
                    </a:cubicBezTo>
                    <a:cubicBezTo>
                      <a:pt x="13" y="23"/>
                      <a:pt x="14" y="23"/>
                      <a:pt x="14" y="22"/>
                    </a:cubicBezTo>
                    <a:cubicBezTo>
                      <a:pt x="14" y="21"/>
                      <a:pt x="15" y="17"/>
                      <a:pt x="15" y="16"/>
                    </a:cubicBezTo>
                    <a:cubicBezTo>
                      <a:pt x="15" y="16"/>
                      <a:pt x="15" y="15"/>
                      <a:pt x="16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8" y="10"/>
                      <a:pt x="18" y="10"/>
                      <a:pt x="18" y="10"/>
                    </a:cubicBezTo>
                    <a:cubicBezTo>
                      <a:pt x="18" y="9"/>
                      <a:pt x="18" y="9"/>
                      <a:pt x="19" y="8"/>
                    </a:cubicBezTo>
                    <a:cubicBezTo>
                      <a:pt x="19" y="8"/>
                      <a:pt x="19" y="7"/>
                      <a:pt x="19" y="7"/>
                    </a:cubicBezTo>
                    <a:cubicBezTo>
                      <a:pt x="19" y="7"/>
                      <a:pt x="19" y="7"/>
                      <a:pt x="20" y="6"/>
                    </a:cubicBezTo>
                    <a:cubicBezTo>
                      <a:pt x="21" y="5"/>
                      <a:pt x="21" y="5"/>
                      <a:pt x="22" y="4"/>
                    </a:cubicBezTo>
                    <a:cubicBezTo>
                      <a:pt x="22" y="4"/>
                      <a:pt x="23" y="3"/>
                      <a:pt x="24" y="3"/>
                    </a:cubicBezTo>
                    <a:cubicBezTo>
                      <a:pt x="24" y="2"/>
                      <a:pt x="25" y="1"/>
                      <a:pt x="26" y="1"/>
                    </a:cubicBezTo>
                    <a:cubicBezTo>
                      <a:pt x="27" y="1"/>
                      <a:pt x="29" y="0"/>
                      <a:pt x="29" y="0"/>
                    </a:cubicBezTo>
                    <a:cubicBezTo>
                      <a:pt x="30" y="0"/>
                      <a:pt x="31" y="0"/>
                      <a:pt x="31" y="0"/>
                    </a:cubicBezTo>
                    <a:cubicBezTo>
                      <a:pt x="33" y="1"/>
                      <a:pt x="33" y="1"/>
                      <a:pt x="34" y="1"/>
                    </a:cubicBezTo>
                    <a:cubicBezTo>
                      <a:pt x="35" y="2"/>
                      <a:pt x="38" y="4"/>
                      <a:pt x="38" y="6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39" y="9"/>
                      <a:pt x="39" y="9"/>
                      <a:pt x="40" y="11"/>
                    </a:cubicBezTo>
                    <a:cubicBezTo>
                      <a:pt x="40" y="12"/>
                      <a:pt x="41" y="15"/>
                      <a:pt x="42" y="16"/>
                    </a:cubicBezTo>
                    <a:cubicBezTo>
                      <a:pt x="43" y="17"/>
                      <a:pt x="42" y="18"/>
                      <a:pt x="43" y="19"/>
                    </a:cubicBezTo>
                    <a:cubicBezTo>
                      <a:pt x="43" y="22"/>
                      <a:pt x="43" y="18"/>
                      <a:pt x="42" y="22"/>
                    </a:cubicBezTo>
                    <a:cubicBezTo>
                      <a:pt x="42" y="22"/>
                      <a:pt x="42" y="23"/>
                      <a:pt x="42" y="24"/>
                    </a:cubicBezTo>
                    <a:cubicBezTo>
                      <a:pt x="41" y="25"/>
                      <a:pt x="40" y="25"/>
                      <a:pt x="39" y="26"/>
                    </a:cubicBezTo>
                    <a:cubicBezTo>
                      <a:pt x="38" y="27"/>
                      <a:pt x="37" y="28"/>
                      <a:pt x="36" y="29"/>
                    </a:cubicBezTo>
                    <a:cubicBezTo>
                      <a:pt x="35" y="30"/>
                      <a:pt x="35" y="30"/>
                      <a:pt x="35" y="31"/>
                    </a:cubicBezTo>
                    <a:cubicBezTo>
                      <a:pt x="35" y="32"/>
                      <a:pt x="34" y="33"/>
                      <a:pt x="34" y="34"/>
                    </a:cubicBezTo>
                    <a:cubicBezTo>
                      <a:pt x="34" y="37"/>
                      <a:pt x="34" y="41"/>
                      <a:pt x="34" y="42"/>
                    </a:cubicBezTo>
                    <a:cubicBezTo>
                      <a:pt x="33" y="44"/>
                      <a:pt x="33" y="46"/>
                      <a:pt x="33" y="49"/>
                    </a:cubicBezTo>
                    <a:cubicBezTo>
                      <a:pt x="33" y="50"/>
                      <a:pt x="32" y="51"/>
                      <a:pt x="32" y="52"/>
                    </a:cubicBezTo>
                    <a:cubicBezTo>
                      <a:pt x="32" y="54"/>
                      <a:pt x="32" y="55"/>
                      <a:pt x="31" y="57"/>
                    </a:cubicBezTo>
                    <a:cubicBezTo>
                      <a:pt x="31" y="57"/>
                      <a:pt x="31" y="57"/>
                      <a:pt x="31" y="57"/>
                    </a:cubicBezTo>
                    <a:cubicBezTo>
                      <a:pt x="31" y="58"/>
                      <a:pt x="31" y="58"/>
                      <a:pt x="31" y="59"/>
                    </a:cubicBezTo>
                    <a:cubicBezTo>
                      <a:pt x="30" y="60"/>
                      <a:pt x="30" y="62"/>
                      <a:pt x="30" y="63"/>
                    </a:cubicBezTo>
                    <a:cubicBezTo>
                      <a:pt x="29" y="67"/>
                      <a:pt x="27" y="71"/>
                      <a:pt x="26" y="74"/>
                    </a:cubicBezTo>
                    <a:cubicBezTo>
                      <a:pt x="26" y="74"/>
                      <a:pt x="26" y="74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6"/>
                      <a:pt x="25" y="77"/>
                      <a:pt x="25" y="77"/>
                    </a:cubicBezTo>
                    <a:cubicBezTo>
                      <a:pt x="25" y="79"/>
                      <a:pt x="24" y="80"/>
                      <a:pt x="23" y="82"/>
                    </a:cubicBezTo>
                    <a:cubicBezTo>
                      <a:pt x="22" y="83"/>
                      <a:pt x="21" y="84"/>
                      <a:pt x="21" y="86"/>
                    </a:cubicBezTo>
                    <a:cubicBezTo>
                      <a:pt x="17" y="90"/>
                      <a:pt x="15" y="99"/>
                      <a:pt x="10" y="102"/>
                    </a:cubicBezTo>
                    <a:cubicBezTo>
                      <a:pt x="9" y="102"/>
                      <a:pt x="7" y="102"/>
                      <a:pt x="6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7"/>
              <p:cNvSpPr/>
              <p:nvPr/>
            </p:nvSpPr>
            <p:spPr bwMode="auto">
              <a:xfrm>
                <a:off x="4254501" y="3016250"/>
                <a:ext cx="458788" cy="481013"/>
              </a:xfrm>
              <a:custGeom>
                <a:avLst/>
                <a:gdLst>
                  <a:gd name="T0" fmla="*/ 82 w 122"/>
                  <a:gd name="T1" fmla="*/ 4 h 128"/>
                  <a:gd name="T2" fmla="*/ 89 w 122"/>
                  <a:gd name="T3" fmla="*/ 10 h 128"/>
                  <a:gd name="T4" fmla="*/ 94 w 122"/>
                  <a:gd name="T5" fmla="*/ 15 h 128"/>
                  <a:gd name="T6" fmla="*/ 99 w 122"/>
                  <a:gd name="T7" fmla="*/ 19 h 128"/>
                  <a:gd name="T8" fmla="*/ 108 w 122"/>
                  <a:gd name="T9" fmla="*/ 28 h 128"/>
                  <a:gd name="T10" fmla="*/ 116 w 122"/>
                  <a:gd name="T11" fmla="*/ 36 h 128"/>
                  <a:gd name="T12" fmla="*/ 120 w 122"/>
                  <a:gd name="T13" fmla="*/ 42 h 128"/>
                  <a:gd name="T14" fmla="*/ 122 w 122"/>
                  <a:gd name="T15" fmla="*/ 60 h 128"/>
                  <a:gd name="T16" fmla="*/ 122 w 122"/>
                  <a:gd name="T17" fmla="*/ 68 h 128"/>
                  <a:gd name="T18" fmla="*/ 120 w 122"/>
                  <a:gd name="T19" fmla="*/ 79 h 128"/>
                  <a:gd name="T20" fmla="*/ 118 w 122"/>
                  <a:gd name="T21" fmla="*/ 87 h 128"/>
                  <a:gd name="T22" fmla="*/ 116 w 122"/>
                  <a:gd name="T23" fmla="*/ 96 h 128"/>
                  <a:gd name="T24" fmla="*/ 111 w 122"/>
                  <a:gd name="T25" fmla="*/ 108 h 128"/>
                  <a:gd name="T26" fmla="*/ 104 w 122"/>
                  <a:gd name="T27" fmla="*/ 114 h 128"/>
                  <a:gd name="T28" fmla="*/ 88 w 122"/>
                  <a:gd name="T29" fmla="*/ 125 h 128"/>
                  <a:gd name="T30" fmla="*/ 83 w 122"/>
                  <a:gd name="T31" fmla="*/ 128 h 128"/>
                  <a:gd name="T32" fmla="*/ 78 w 122"/>
                  <a:gd name="T33" fmla="*/ 128 h 128"/>
                  <a:gd name="T34" fmla="*/ 71 w 122"/>
                  <a:gd name="T35" fmla="*/ 124 h 128"/>
                  <a:gd name="T36" fmla="*/ 69 w 122"/>
                  <a:gd name="T37" fmla="*/ 118 h 128"/>
                  <a:gd name="T38" fmla="*/ 70 w 122"/>
                  <a:gd name="T39" fmla="*/ 115 h 128"/>
                  <a:gd name="T40" fmla="*/ 78 w 122"/>
                  <a:gd name="T41" fmla="*/ 107 h 128"/>
                  <a:gd name="T42" fmla="*/ 81 w 122"/>
                  <a:gd name="T43" fmla="*/ 105 h 128"/>
                  <a:gd name="T44" fmla="*/ 87 w 122"/>
                  <a:gd name="T45" fmla="*/ 101 h 128"/>
                  <a:gd name="T46" fmla="*/ 92 w 122"/>
                  <a:gd name="T47" fmla="*/ 93 h 128"/>
                  <a:gd name="T48" fmla="*/ 97 w 122"/>
                  <a:gd name="T49" fmla="*/ 78 h 128"/>
                  <a:gd name="T50" fmla="*/ 94 w 122"/>
                  <a:gd name="T51" fmla="*/ 48 h 128"/>
                  <a:gd name="T52" fmla="*/ 88 w 122"/>
                  <a:gd name="T53" fmla="*/ 41 h 128"/>
                  <a:gd name="T54" fmla="*/ 81 w 122"/>
                  <a:gd name="T55" fmla="*/ 34 h 128"/>
                  <a:gd name="T56" fmla="*/ 76 w 122"/>
                  <a:gd name="T57" fmla="*/ 29 h 128"/>
                  <a:gd name="T58" fmla="*/ 63 w 122"/>
                  <a:gd name="T59" fmla="*/ 25 h 128"/>
                  <a:gd name="T60" fmla="*/ 57 w 122"/>
                  <a:gd name="T61" fmla="*/ 27 h 128"/>
                  <a:gd name="T62" fmla="*/ 45 w 122"/>
                  <a:gd name="T63" fmla="*/ 34 h 128"/>
                  <a:gd name="T64" fmla="*/ 42 w 122"/>
                  <a:gd name="T65" fmla="*/ 36 h 128"/>
                  <a:gd name="T66" fmla="*/ 31 w 122"/>
                  <a:gd name="T67" fmla="*/ 45 h 128"/>
                  <a:gd name="T68" fmla="*/ 25 w 122"/>
                  <a:gd name="T69" fmla="*/ 48 h 128"/>
                  <a:gd name="T70" fmla="*/ 16 w 122"/>
                  <a:gd name="T71" fmla="*/ 49 h 128"/>
                  <a:gd name="T72" fmla="*/ 8 w 122"/>
                  <a:gd name="T73" fmla="*/ 46 h 128"/>
                  <a:gd name="T74" fmla="*/ 5 w 122"/>
                  <a:gd name="T75" fmla="*/ 44 h 128"/>
                  <a:gd name="T76" fmla="*/ 0 w 122"/>
                  <a:gd name="T77" fmla="*/ 36 h 128"/>
                  <a:gd name="T78" fmla="*/ 14 w 122"/>
                  <a:gd name="T79" fmla="*/ 23 h 128"/>
                  <a:gd name="T80" fmla="*/ 22 w 122"/>
                  <a:gd name="T81" fmla="*/ 23 h 128"/>
                  <a:gd name="T82" fmla="*/ 36 w 122"/>
                  <a:gd name="T83" fmla="*/ 16 h 128"/>
                  <a:gd name="T84" fmla="*/ 49 w 122"/>
                  <a:gd name="T85" fmla="*/ 9 h 128"/>
                  <a:gd name="T86" fmla="*/ 57 w 122"/>
                  <a:gd name="T87" fmla="*/ 5 h 128"/>
                  <a:gd name="T88" fmla="*/ 62 w 122"/>
                  <a:gd name="T89" fmla="*/ 2 h 128"/>
                  <a:gd name="T90" fmla="*/ 65 w 122"/>
                  <a:gd name="T91" fmla="*/ 1 h 128"/>
                  <a:gd name="T92" fmla="*/ 68 w 122"/>
                  <a:gd name="T93" fmla="*/ 1 h 128"/>
                  <a:gd name="T94" fmla="*/ 77 w 122"/>
                  <a:gd name="T95" fmla="*/ 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2" h="128">
                    <a:moveTo>
                      <a:pt x="77" y="1"/>
                    </a:moveTo>
                    <a:cubicBezTo>
                      <a:pt x="78" y="1"/>
                      <a:pt x="79" y="3"/>
                      <a:pt x="81" y="3"/>
                    </a:cubicBezTo>
                    <a:cubicBezTo>
                      <a:pt x="82" y="3"/>
                      <a:pt x="81" y="4"/>
                      <a:pt x="82" y="4"/>
                    </a:cubicBezTo>
                    <a:cubicBezTo>
                      <a:pt x="83" y="5"/>
                      <a:pt x="84" y="6"/>
                      <a:pt x="85" y="6"/>
                    </a:cubicBezTo>
                    <a:cubicBezTo>
                      <a:pt x="86" y="7"/>
                      <a:pt x="86" y="7"/>
                      <a:pt x="87" y="8"/>
                    </a:cubicBezTo>
                    <a:cubicBezTo>
                      <a:pt x="88" y="8"/>
                      <a:pt x="88" y="8"/>
                      <a:pt x="89" y="10"/>
                    </a:cubicBezTo>
                    <a:cubicBezTo>
                      <a:pt x="90" y="11"/>
                      <a:pt x="91" y="11"/>
                      <a:pt x="92" y="12"/>
                    </a:cubicBezTo>
                    <a:cubicBezTo>
                      <a:pt x="92" y="12"/>
                      <a:pt x="93" y="13"/>
                      <a:pt x="94" y="14"/>
                    </a:cubicBezTo>
                    <a:cubicBezTo>
                      <a:pt x="94" y="14"/>
                      <a:pt x="94" y="14"/>
                      <a:pt x="94" y="15"/>
                    </a:cubicBezTo>
                    <a:cubicBezTo>
                      <a:pt x="95" y="15"/>
                      <a:pt x="95" y="15"/>
                      <a:pt x="96" y="16"/>
                    </a:cubicBezTo>
                    <a:cubicBezTo>
                      <a:pt x="96" y="16"/>
                      <a:pt x="96" y="16"/>
                      <a:pt x="96" y="17"/>
                    </a:cubicBezTo>
                    <a:cubicBezTo>
                      <a:pt x="97" y="17"/>
                      <a:pt x="98" y="18"/>
                      <a:pt x="99" y="19"/>
                    </a:cubicBezTo>
                    <a:cubicBezTo>
                      <a:pt x="100" y="20"/>
                      <a:pt x="100" y="21"/>
                      <a:pt x="102" y="22"/>
                    </a:cubicBezTo>
                    <a:cubicBezTo>
                      <a:pt x="103" y="23"/>
                      <a:pt x="104" y="24"/>
                      <a:pt x="105" y="25"/>
                    </a:cubicBezTo>
                    <a:cubicBezTo>
                      <a:pt x="106" y="25"/>
                      <a:pt x="107" y="27"/>
                      <a:pt x="108" y="28"/>
                    </a:cubicBezTo>
                    <a:cubicBezTo>
                      <a:pt x="109" y="29"/>
                      <a:pt x="110" y="30"/>
                      <a:pt x="111" y="32"/>
                    </a:cubicBezTo>
                    <a:cubicBezTo>
                      <a:pt x="112" y="32"/>
                      <a:pt x="113" y="33"/>
                      <a:pt x="114" y="34"/>
                    </a:cubicBezTo>
                    <a:cubicBezTo>
                      <a:pt x="114" y="35"/>
                      <a:pt x="115" y="35"/>
                      <a:pt x="116" y="36"/>
                    </a:cubicBezTo>
                    <a:cubicBezTo>
                      <a:pt x="116" y="37"/>
                      <a:pt x="117" y="37"/>
                      <a:pt x="117" y="38"/>
                    </a:cubicBezTo>
                    <a:cubicBezTo>
                      <a:pt x="117" y="38"/>
                      <a:pt x="118" y="39"/>
                      <a:pt x="118" y="39"/>
                    </a:cubicBezTo>
                    <a:cubicBezTo>
                      <a:pt x="119" y="40"/>
                      <a:pt x="119" y="41"/>
                      <a:pt x="120" y="42"/>
                    </a:cubicBezTo>
                    <a:cubicBezTo>
                      <a:pt x="121" y="43"/>
                      <a:pt x="121" y="45"/>
                      <a:pt x="122" y="46"/>
                    </a:cubicBezTo>
                    <a:cubicBezTo>
                      <a:pt x="122" y="48"/>
                      <a:pt x="122" y="49"/>
                      <a:pt x="122" y="50"/>
                    </a:cubicBezTo>
                    <a:cubicBezTo>
                      <a:pt x="122" y="53"/>
                      <a:pt x="122" y="57"/>
                      <a:pt x="122" y="60"/>
                    </a:cubicBezTo>
                    <a:cubicBezTo>
                      <a:pt x="122" y="60"/>
                      <a:pt x="122" y="61"/>
                      <a:pt x="122" y="62"/>
                    </a:cubicBezTo>
                    <a:cubicBezTo>
                      <a:pt x="122" y="63"/>
                      <a:pt x="122" y="64"/>
                      <a:pt x="122" y="66"/>
                    </a:cubicBezTo>
                    <a:cubicBezTo>
                      <a:pt x="122" y="67"/>
                      <a:pt x="122" y="67"/>
                      <a:pt x="122" y="68"/>
                    </a:cubicBezTo>
                    <a:cubicBezTo>
                      <a:pt x="121" y="69"/>
                      <a:pt x="121" y="70"/>
                      <a:pt x="121" y="72"/>
                    </a:cubicBezTo>
                    <a:cubicBezTo>
                      <a:pt x="120" y="74"/>
                      <a:pt x="120" y="75"/>
                      <a:pt x="120" y="77"/>
                    </a:cubicBezTo>
                    <a:cubicBezTo>
                      <a:pt x="120" y="78"/>
                      <a:pt x="120" y="78"/>
                      <a:pt x="120" y="79"/>
                    </a:cubicBezTo>
                    <a:cubicBezTo>
                      <a:pt x="120" y="79"/>
                      <a:pt x="120" y="80"/>
                      <a:pt x="120" y="81"/>
                    </a:cubicBezTo>
                    <a:cubicBezTo>
                      <a:pt x="119" y="81"/>
                      <a:pt x="119" y="82"/>
                      <a:pt x="119" y="82"/>
                    </a:cubicBezTo>
                    <a:cubicBezTo>
                      <a:pt x="119" y="84"/>
                      <a:pt x="119" y="86"/>
                      <a:pt x="118" y="87"/>
                    </a:cubicBezTo>
                    <a:cubicBezTo>
                      <a:pt x="118" y="87"/>
                      <a:pt x="118" y="88"/>
                      <a:pt x="118" y="88"/>
                    </a:cubicBezTo>
                    <a:cubicBezTo>
                      <a:pt x="118" y="90"/>
                      <a:pt x="118" y="91"/>
                      <a:pt x="117" y="93"/>
                    </a:cubicBezTo>
                    <a:cubicBezTo>
                      <a:pt x="117" y="94"/>
                      <a:pt x="117" y="95"/>
                      <a:pt x="116" y="96"/>
                    </a:cubicBezTo>
                    <a:cubicBezTo>
                      <a:pt x="116" y="97"/>
                      <a:pt x="116" y="98"/>
                      <a:pt x="116" y="99"/>
                    </a:cubicBezTo>
                    <a:cubicBezTo>
                      <a:pt x="115" y="100"/>
                      <a:pt x="114" y="102"/>
                      <a:pt x="114" y="103"/>
                    </a:cubicBezTo>
                    <a:cubicBezTo>
                      <a:pt x="113" y="105"/>
                      <a:pt x="112" y="106"/>
                      <a:pt x="111" y="108"/>
                    </a:cubicBezTo>
                    <a:cubicBezTo>
                      <a:pt x="111" y="108"/>
                      <a:pt x="110" y="109"/>
                      <a:pt x="110" y="110"/>
                    </a:cubicBezTo>
                    <a:cubicBezTo>
                      <a:pt x="107" y="112"/>
                      <a:pt x="107" y="112"/>
                      <a:pt x="105" y="114"/>
                    </a:cubicBezTo>
                    <a:cubicBezTo>
                      <a:pt x="104" y="114"/>
                      <a:pt x="104" y="114"/>
                      <a:pt x="104" y="114"/>
                    </a:cubicBezTo>
                    <a:cubicBezTo>
                      <a:pt x="103" y="114"/>
                      <a:pt x="99" y="118"/>
                      <a:pt x="97" y="119"/>
                    </a:cubicBezTo>
                    <a:cubicBezTo>
                      <a:pt x="95" y="121"/>
                      <a:pt x="92" y="121"/>
                      <a:pt x="91" y="123"/>
                    </a:cubicBezTo>
                    <a:cubicBezTo>
                      <a:pt x="89" y="124"/>
                      <a:pt x="89" y="124"/>
                      <a:pt x="88" y="125"/>
                    </a:cubicBezTo>
                    <a:cubicBezTo>
                      <a:pt x="87" y="125"/>
                      <a:pt x="87" y="126"/>
                      <a:pt x="87" y="126"/>
                    </a:cubicBezTo>
                    <a:cubicBezTo>
                      <a:pt x="87" y="126"/>
                      <a:pt x="85" y="127"/>
                      <a:pt x="85" y="128"/>
                    </a:cubicBezTo>
                    <a:cubicBezTo>
                      <a:pt x="84" y="128"/>
                      <a:pt x="83" y="128"/>
                      <a:pt x="83" y="128"/>
                    </a:cubicBezTo>
                    <a:cubicBezTo>
                      <a:pt x="83" y="128"/>
                      <a:pt x="82" y="128"/>
                      <a:pt x="82" y="128"/>
                    </a:cubicBezTo>
                    <a:cubicBezTo>
                      <a:pt x="81" y="128"/>
                      <a:pt x="80" y="128"/>
                      <a:pt x="80" y="128"/>
                    </a:cubicBezTo>
                    <a:cubicBezTo>
                      <a:pt x="79" y="128"/>
                      <a:pt x="78" y="128"/>
                      <a:pt x="78" y="128"/>
                    </a:cubicBezTo>
                    <a:cubicBezTo>
                      <a:pt x="76" y="128"/>
                      <a:pt x="76" y="127"/>
                      <a:pt x="74" y="127"/>
                    </a:cubicBezTo>
                    <a:cubicBezTo>
                      <a:pt x="73" y="127"/>
                      <a:pt x="72" y="126"/>
                      <a:pt x="71" y="125"/>
                    </a:cubicBezTo>
                    <a:cubicBezTo>
                      <a:pt x="71" y="124"/>
                      <a:pt x="71" y="124"/>
                      <a:pt x="71" y="124"/>
                    </a:cubicBezTo>
                    <a:cubicBezTo>
                      <a:pt x="69" y="124"/>
                      <a:pt x="70" y="123"/>
                      <a:pt x="70" y="122"/>
                    </a:cubicBezTo>
                    <a:cubicBezTo>
                      <a:pt x="70" y="122"/>
                      <a:pt x="70" y="121"/>
                      <a:pt x="70" y="121"/>
                    </a:cubicBezTo>
                    <a:cubicBezTo>
                      <a:pt x="70" y="119"/>
                      <a:pt x="69" y="119"/>
                      <a:pt x="69" y="118"/>
                    </a:cubicBezTo>
                    <a:cubicBezTo>
                      <a:pt x="69" y="118"/>
                      <a:pt x="69" y="118"/>
                      <a:pt x="69" y="117"/>
                    </a:cubicBezTo>
                    <a:cubicBezTo>
                      <a:pt x="69" y="117"/>
                      <a:pt x="69" y="117"/>
                      <a:pt x="70" y="116"/>
                    </a:cubicBezTo>
                    <a:cubicBezTo>
                      <a:pt x="70" y="116"/>
                      <a:pt x="70" y="115"/>
                      <a:pt x="70" y="115"/>
                    </a:cubicBezTo>
                    <a:cubicBezTo>
                      <a:pt x="71" y="114"/>
                      <a:pt x="71" y="113"/>
                      <a:pt x="72" y="112"/>
                    </a:cubicBezTo>
                    <a:cubicBezTo>
                      <a:pt x="73" y="110"/>
                      <a:pt x="75" y="110"/>
                      <a:pt x="76" y="108"/>
                    </a:cubicBezTo>
                    <a:cubicBezTo>
                      <a:pt x="77" y="108"/>
                      <a:pt x="77" y="107"/>
                      <a:pt x="78" y="107"/>
                    </a:cubicBezTo>
                    <a:cubicBezTo>
                      <a:pt x="79" y="106"/>
                      <a:pt x="79" y="106"/>
                      <a:pt x="80" y="106"/>
                    </a:cubicBezTo>
                    <a:cubicBezTo>
                      <a:pt x="80" y="106"/>
                      <a:pt x="80" y="105"/>
                      <a:pt x="80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2" y="104"/>
                      <a:pt x="82" y="104"/>
                      <a:pt x="83" y="104"/>
                    </a:cubicBezTo>
                    <a:cubicBezTo>
                      <a:pt x="83" y="104"/>
                      <a:pt x="84" y="103"/>
                      <a:pt x="84" y="103"/>
                    </a:cubicBezTo>
                    <a:cubicBezTo>
                      <a:pt x="85" y="102"/>
                      <a:pt x="86" y="102"/>
                      <a:pt x="87" y="101"/>
                    </a:cubicBezTo>
                    <a:cubicBezTo>
                      <a:pt x="87" y="100"/>
                      <a:pt x="88" y="99"/>
                      <a:pt x="89" y="99"/>
                    </a:cubicBezTo>
                    <a:cubicBezTo>
                      <a:pt x="89" y="98"/>
                      <a:pt x="89" y="98"/>
                      <a:pt x="89" y="98"/>
                    </a:cubicBezTo>
                    <a:cubicBezTo>
                      <a:pt x="90" y="96"/>
                      <a:pt x="92" y="95"/>
                      <a:pt x="92" y="93"/>
                    </a:cubicBezTo>
                    <a:cubicBezTo>
                      <a:pt x="93" y="90"/>
                      <a:pt x="95" y="88"/>
                      <a:pt x="96" y="84"/>
                    </a:cubicBezTo>
                    <a:cubicBezTo>
                      <a:pt x="96" y="84"/>
                      <a:pt x="96" y="83"/>
                      <a:pt x="96" y="83"/>
                    </a:cubicBezTo>
                    <a:cubicBezTo>
                      <a:pt x="96" y="81"/>
                      <a:pt x="97" y="80"/>
                      <a:pt x="97" y="78"/>
                    </a:cubicBezTo>
                    <a:cubicBezTo>
                      <a:pt x="98" y="77"/>
                      <a:pt x="98" y="76"/>
                      <a:pt x="98" y="75"/>
                    </a:cubicBezTo>
                    <a:cubicBezTo>
                      <a:pt x="99" y="68"/>
                      <a:pt x="101" y="63"/>
                      <a:pt x="98" y="55"/>
                    </a:cubicBezTo>
                    <a:cubicBezTo>
                      <a:pt x="97" y="52"/>
                      <a:pt x="96" y="51"/>
                      <a:pt x="94" y="48"/>
                    </a:cubicBezTo>
                    <a:cubicBezTo>
                      <a:pt x="93" y="47"/>
                      <a:pt x="92" y="46"/>
                      <a:pt x="91" y="44"/>
                    </a:cubicBezTo>
                    <a:cubicBezTo>
                      <a:pt x="90" y="43"/>
                      <a:pt x="90" y="42"/>
                      <a:pt x="89" y="42"/>
                    </a:cubicBezTo>
                    <a:cubicBezTo>
                      <a:pt x="89" y="41"/>
                      <a:pt x="89" y="41"/>
                      <a:pt x="88" y="41"/>
                    </a:cubicBezTo>
                    <a:cubicBezTo>
                      <a:pt x="88" y="40"/>
                      <a:pt x="87" y="40"/>
                      <a:pt x="87" y="40"/>
                    </a:cubicBezTo>
                    <a:cubicBezTo>
                      <a:pt x="84" y="38"/>
                      <a:pt x="84" y="36"/>
                      <a:pt x="82" y="35"/>
                    </a:cubicBezTo>
                    <a:cubicBezTo>
                      <a:pt x="82" y="34"/>
                      <a:pt x="81" y="34"/>
                      <a:pt x="81" y="34"/>
                    </a:cubicBezTo>
                    <a:cubicBezTo>
                      <a:pt x="81" y="33"/>
                      <a:pt x="81" y="33"/>
                      <a:pt x="81" y="33"/>
                    </a:cubicBezTo>
                    <a:cubicBezTo>
                      <a:pt x="79" y="32"/>
                      <a:pt x="78" y="30"/>
                      <a:pt x="78" y="29"/>
                    </a:cubicBezTo>
                    <a:cubicBezTo>
                      <a:pt x="77" y="29"/>
                      <a:pt x="76" y="29"/>
                      <a:pt x="76" y="29"/>
                    </a:cubicBezTo>
                    <a:cubicBezTo>
                      <a:pt x="75" y="28"/>
                      <a:pt x="74" y="27"/>
                      <a:pt x="73" y="27"/>
                    </a:cubicBezTo>
                    <a:cubicBezTo>
                      <a:pt x="72" y="26"/>
                      <a:pt x="72" y="25"/>
                      <a:pt x="71" y="25"/>
                    </a:cubicBezTo>
                    <a:cubicBezTo>
                      <a:pt x="69" y="24"/>
                      <a:pt x="65" y="24"/>
                      <a:pt x="63" y="25"/>
                    </a:cubicBezTo>
                    <a:cubicBezTo>
                      <a:pt x="62" y="25"/>
                      <a:pt x="59" y="26"/>
                      <a:pt x="59" y="26"/>
                    </a:cubicBezTo>
                    <a:cubicBezTo>
                      <a:pt x="58" y="26"/>
                      <a:pt x="58" y="26"/>
                      <a:pt x="58" y="27"/>
                    </a:cubicBezTo>
                    <a:cubicBezTo>
                      <a:pt x="58" y="27"/>
                      <a:pt x="57" y="27"/>
                      <a:pt x="57" y="27"/>
                    </a:cubicBezTo>
                    <a:cubicBezTo>
                      <a:pt x="56" y="28"/>
                      <a:pt x="55" y="28"/>
                      <a:pt x="55" y="28"/>
                    </a:cubicBezTo>
                    <a:cubicBezTo>
                      <a:pt x="54" y="29"/>
                      <a:pt x="51" y="30"/>
                      <a:pt x="50" y="31"/>
                    </a:cubicBezTo>
                    <a:cubicBezTo>
                      <a:pt x="48" y="32"/>
                      <a:pt x="47" y="32"/>
                      <a:pt x="45" y="34"/>
                    </a:cubicBezTo>
                    <a:cubicBezTo>
                      <a:pt x="45" y="34"/>
                      <a:pt x="44" y="34"/>
                      <a:pt x="44" y="34"/>
                    </a:cubicBezTo>
                    <a:cubicBezTo>
                      <a:pt x="44" y="34"/>
                      <a:pt x="43" y="35"/>
                      <a:pt x="42" y="35"/>
                    </a:cubicBezTo>
                    <a:cubicBezTo>
                      <a:pt x="42" y="35"/>
                      <a:pt x="42" y="35"/>
                      <a:pt x="42" y="36"/>
                    </a:cubicBezTo>
                    <a:cubicBezTo>
                      <a:pt x="39" y="38"/>
                      <a:pt x="36" y="39"/>
                      <a:pt x="34" y="42"/>
                    </a:cubicBezTo>
                    <a:cubicBezTo>
                      <a:pt x="34" y="42"/>
                      <a:pt x="33" y="43"/>
                      <a:pt x="32" y="43"/>
                    </a:cubicBezTo>
                    <a:cubicBezTo>
                      <a:pt x="32" y="44"/>
                      <a:pt x="31" y="44"/>
                      <a:pt x="31" y="45"/>
                    </a:cubicBezTo>
                    <a:cubicBezTo>
                      <a:pt x="30" y="46"/>
                      <a:pt x="29" y="46"/>
                      <a:pt x="28" y="47"/>
                    </a:cubicBezTo>
                    <a:cubicBezTo>
                      <a:pt x="27" y="47"/>
                      <a:pt x="27" y="47"/>
                      <a:pt x="27" y="48"/>
                    </a:cubicBezTo>
                    <a:cubicBezTo>
                      <a:pt x="26" y="48"/>
                      <a:pt x="25" y="48"/>
                      <a:pt x="25" y="48"/>
                    </a:cubicBezTo>
                    <a:cubicBezTo>
                      <a:pt x="24" y="48"/>
                      <a:pt x="22" y="49"/>
                      <a:pt x="21" y="49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18" y="49"/>
                      <a:pt x="16" y="49"/>
                      <a:pt x="16" y="49"/>
                    </a:cubicBezTo>
                    <a:cubicBezTo>
                      <a:pt x="15" y="48"/>
                      <a:pt x="15" y="49"/>
                      <a:pt x="14" y="48"/>
                    </a:cubicBezTo>
                    <a:cubicBezTo>
                      <a:pt x="12" y="47"/>
                      <a:pt x="12" y="47"/>
                      <a:pt x="10" y="47"/>
                    </a:cubicBezTo>
                    <a:cubicBezTo>
                      <a:pt x="10" y="46"/>
                      <a:pt x="9" y="46"/>
                      <a:pt x="8" y="46"/>
                    </a:cubicBezTo>
                    <a:cubicBezTo>
                      <a:pt x="8" y="46"/>
                      <a:pt x="7" y="45"/>
                      <a:pt x="7" y="45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5"/>
                      <a:pt x="5" y="44"/>
                      <a:pt x="5" y="44"/>
                    </a:cubicBezTo>
                    <a:cubicBezTo>
                      <a:pt x="4" y="42"/>
                      <a:pt x="3" y="43"/>
                      <a:pt x="2" y="42"/>
                    </a:cubicBezTo>
                    <a:cubicBezTo>
                      <a:pt x="2" y="40"/>
                      <a:pt x="1" y="41"/>
                      <a:pt x="1" y="40"/>
                    </a:cubicBezTo>
                    <a:cubicBezTo>
                      <a:pt x="1" y="38"/>
                      <a:pt x="0" y="37"/>
                      <a:pt x="0" y="36"/>
                    </a:cubicBezTo>
                    <a:cubicBezTo>
                      <a:pt x="0" y="31"/>
                      <a:pt x="1" y="28"/>
                      <a:pt x="3" y="26"/>
                    </a:cubicBezTo>
                    <a:cubicBezTo>
                      <a:pt x="5" y="24"/>
                      <a:pt x="6" y="23"/>
                      <a:pt x="10" y="23"/>
                    </a:cubicBezTo>
                    <a:cubicBezTo>
                      <a:pt x="11" y="23"/>
                      <a:pt x="13" y="23"/>
                      <a:pt x="14" y="23"/>
                    </a:cubicBezTo>
                    <a:cubicBezTo>
                      <a:pt x="15" y="23"/>
                      <a:pt x="15" y="23"/>
                      <a:pt x="16" y="23"/>
                    </a:cubicBezTo>
                    <a:cubicBezTo>
                      <a:pt x="18" y="24"/>
                      <a:pt x="19" y="24"/>
                      <a:pt x="20" y="24"/>
                    </a:cubicBezTo>
                    <a:cubicBezTo>
                      <a:pt x="20" y="24"/>
                      <a:pt x="21" y="24"/>
                      <a:pt x="22" y="23"/>
                    </a:cubicBezTo>
                    <a:cubicBezTo>
                      <a:pt x="23" y="22"/>
                      <a:pt x="25" y="22"/>
                      <a:pt x="26" y="22"/>
                    </a:cubicBezTo>
                    <a:cubicBezTo>
                      <a:pt x="27" y="21"/>
                      <a:pt x="28" y="20"/>
                      <a:pt x="30" y="20"/>
                    </a:cubicBezTo>
                    <a:cubicBezTo>
                      <a:pt x="31" y="18"/>
                      <a:pt x="34" y="18"/>
                      <a:pt x="36" y="16"/>
                    </a:cubicBezTo>
                    <a:cubicBezTo>
                      <a:pt x="36" y="16"/>
                      <a:pt x="36" y="16"/>
                      <a:pt x="37" y="16"/>
                    </a:cubicBezTo>
                    <a:cubicBezTo>
                      <a:pt x="37" y="16"/>
                      <a:pt x="37" y="16"/>
                      <a:pt x="37" y="15"/>
                    </a:cubicBezTo>
                    <a:cubicBezTo>
                      <a:pt x="41" y="13"/>
                      <a:pt x="45" y="11"/>
                      <a:pt x="49" y="9"/>
                    </a:cubicBezTo>
                    <a:cubicBezTo>
                      <a:pt x="50" y="8"/>
                      <a:pt x="52" y="7"/>
                      <a:pt x="53" y="6"/>
                    </a:cubicBezTo>
                    <a:cubicBezTo>
                      <a:pt x="54" y="6"/>
                      <a:pt x="54" y="6"/>
                      <a:pt x="55" y="6"/>
                    </a:cubicBezTo>
                    <a:cubicBezTo>
                      <a:pt x="56" y="6"/>
                      <a:pt x="56" y="5"/>
                      <a:pt x="57" y="5"/>
                    </a:cubicBezTo>
                    <a:cubicBezTo>
                      <a:pt x="58" y="4"/>
                      <a:pt x="58" y="4"/>
                      <a:pt x="60" y="4"/>
                    </a:cubicBezTo>
                    <a:cubicBezTo>
                      <a:pt x="60" y="3"/>
                      <a:pt x="61" y="3"/>
                      <a:pt x="61" y="3"/>
                    </a:cubicBezTo>
                    <a:cubicBezTo>
                      <a:pt x="62" y="3"/>
                      <a:pt x="62" y="2"/>
                      <a:pt x="62" y="2"/>
                    </a:cubicBezTo>
                    <a:cubicBezTo>
                      <a:pt x="63" y="2"/>
                      <a:pt x="63" y="2"/>
                      <a:pt x="64" y="2"/>
                    </a:cubicBezTo>
                    <a:cubicBezTo>
                      <a:pt x="64" y="2"/>
                      <a:pt x="64" y="1"/>
                      <a:pt x="64" y="1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65" y="1"/>
                      <a:pt x="65" y="1"/>
                      <a:pt x="66" y="1"/>
                    </a:cubicBezTo>
                    <a:cubicBezTo>
                      <a:pt x="66" y="1"/>
                      <a:pt x="66" y="1"/>
                      <a:pt x="67" y="1"/>
                    </a:cubicBezTo>
                    <a:cubicBezTo>
                      <a:pt x="67" y="1"/>
                      <a:pt x="67" y="1"/>
                      <a:pt x="68" y="1"/>
                    </a:cubicBezTo>
                    <a:cubicBezTo>
                      <a:pt x="68" y="0"/>
                      <a:pt x="68" y="1"/>
                      <a:pt x="69" y="1"/>
                    </a:cubicBezTo>
                    <a:cubicBezTo>
                      <a:pt x="69" y="1"/>
                      <a:pt x="71" y="0"/>
                      <a:pt x="73" y="0"/>
                    </a:cubicBezTo>
                    <a:cubicBezTo>
                      <a:pt x="74" y="0"/>
                      <a:pt x="76" y="1"/>
                      <a:pt x="7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" name="Freeform 8"/>
              <p:cNvSpPr/>
              <p:nvPr/>
            </p:nvSpPr>
            <p:spPr bwMode="auto">
              <a:xfrm>
                <a:off x="5497513" y="3151188"/>
                <a:ext cx="241300" cy="433388"/>
              </a:xfrm>
              <a:custGeom>
                <a:avLst/>
                <a:gdLst>
                  <a:gd name="T0" fmla="*/ 20 w 64"/>
                  <a:gd name="T1" fmla="*/ 44 h 115"/>
                  <a:gd name="T2" fmla="*/ 20 w 64"/>
                  <a:gd name="T3" fmla="*/ 35 h 115"/>
                  <a:gd name="T4" fmla="*/ 22 w 64"/>
                  <a:gd name="T5" fmla="*/ 32 h 115"/>
                  <a:gd name="T6" fmla="*/ 22 w 64"/>
                  <a:gd name="T7" fmla="*/ 25 h 115"/>
                  <a:gd name="T8" fmla="*/ 15 w 64"/>
                  <a:gd name="T9" fmla="*/ 24 h 115"/>
                  <a:gd name="T10" fmla="*/ 9 w 64"/>
                  <a:gd name="T11" fmla="*/ 23 h 115"/>
                  <a:gd name="T12" fmla="*/ 2 w 64"/>
                  <a:gd name="T13" fmla="*/ 18 h 115"/>
                  <a:gd name="T14" fmla="*/ 0 w 64"/>
                  <a:gd name="T15" fmla="*/ 12 h 115"/>
                  <a:gd name="T16" fmla="*/ 1 w 64"/>
                  <a:gd name="T17" fmla="*/ 10 h 115"/>
                  <a:gd name="T18" fmla="*/ 10 w 64"/>
                  <a:gd name="T19" fmla="*/ 8 h 115"/>
                  <a:gd name="T20" fmla="*/ 14 w 64"/>
                  <a:gd name="T21" fmla="*/ 7 h 115"/>
                  <a:gd name="T22" fmla="*/ 20 w 64"/>
                  <a:gd name="T23" fmla="*/ 3 h 115"/>
                  <a:gd name="T24" fmla="*/ 27 w 64"/>
                  <a:gd name="T25" fmla="*/ 0 h 115"/>
                  <a:gd name="T26" fmla="*/ 35 w 64"/>
                  <a:gd name="T27" fmla="*/ 0 h 115"/>
                  <a:gd name="T28" fmla="*/ 42 w 64"/>
                  <a:gd name="T29" fmla="*/ 6 h 115"/>
                  <a:gd name="T30" fmla="*/ 46 w 64"/>
                  <a:gd name="T31" fmla="*/ 12 h 115"/>
                  <a:gd name="T32" fmla="*/ 46 w 64"/>
                  <a:gd name="T33" fmla="*/ 17 h 115"/>
                  <a:gd name="T34" fmla="*/ 45 w 64"/>
                  <a:gd name="T35" fmla="*/ 25 h 115"/>
                  <a:gd name="T36" fmla="*/ 41 w 64"/>
                  <a:gd name="T37" fmla="*/ 39 h 115"/>
                  <a:gd name="T38" fmla="*/ 40 w 64"/>
                  <a:gd name="T39" fmla="*/ 42 h 115"/>
                  <a:gd name="T40" fmla="*/ 41 w 64"/>
                  <a:gd name="T41" fmla="*/ 49 h 115"/>
                  <a:gd name="T42" fmla="*/ 50 w 64"/>
                  <a:gd name="T43" fmla="*/ 48 h 115"/>
                  <a:gd name="T44" fmla="*/ 55 w 64"/>
                  <a:gd name="T45" fmla="*/ 48 h 115"/>
                  <a:gd name="T46" fmla="*/ 62 w 64"/>
                  <a:gd name="T47" fmla="*/ 55 h 115"/>
                  <a:gd name="T48" fmla="*/ 64 w 64"/>
                  <a:gd name="T49" fmla="*/ 58 h 115"/>
                  <a:gd name="T50" fmla="*/ 63 w 64"/>
                  <a:gd name="T51" fmla="*/ 62 h 115"/>
                  <a:gd name="T52" fmla="*/ 61 w 64"/>
                  <a:gd name="T53" fmla="*/ 70 h 115"/>
                  <a:gd name="T54" fmla="*/ 62 w 64"/>
                  <a:gd name="T55" fmla="*/ 75 h 115"/>
                  <a:gd name="T56" fmla="*/ 60 w 64"/>
                  <a:gd name="T57" fmla="*/ 82 h 115"/>
                  <a:gd name="T58" fmla="*/ 56 w 64"/>
                  <a:gd name="T59" fmla="*/ 84 h 115"/>
                  <a:gd name="T60" fmla="*/ 50 w 64"/>
                  <a:gd name="T61" fmla="*/ 97 h 115"/>
                  <a:gd name="T62" fmla="*/ 49 w 64"/>
                  <a:gd name="T63" fmla="*/ 100 h 115"/>
                  <a:gd name="T64" fmla="*/ 47 w 64"/>
                  <a:gd name="T65" fmla="*/ 104 h 115"/>
                  <a:gd name="T66" fmla="*/ 43 w 64"/>
                  <a:gd name="T67" fmla="*/ 110 h 115"/>
                  <a:gd name="T68" fmla="*/ 38 w 64"/>
                  <a:gd name="T69" fmla="*/ 114 h 115"/>
                  <a:gd name="T70" fmla="*/ 31 w 64"/>
                  <a:gd name="T71" fmla="*/ 115 h 115"/>
                  <a:gd name="T72" fmla="*/ 26 w 64"/>
                  <a:gd name="T73" fmla="*/ 113 h 115"/>
                  <a:gd name="T74" fmla="*/ 20 w 64"/>
                  <a:gd name="T75" fmla="*/ 111 h 115"/>
                  <a:gd name="T76" fmla="*/ 17 w 64"/>
                  <a:gd name="T77" fmla="*/ 110 h 115"/>
                  <a:gd name="T78" fmla="*/ 15 w 64"/>
                  <a:gd name="T79" fmla="*/ 110 h 115"/>
                  <a:gd name="T80" fmla="*/ 7 w 64"/>
                  <a:gd name="T81" fmla="*/ 109 h 115"/>
                  <a:gd name="T82" fmla="*/ 5 w 64"/>
                  <a:gd name="T83" fmla="*/ 102 h 115"/>
                  <a:gd name="T84" fmla="*/ 8 w 64"/>
                  <a:gd name="T85" fmla="*/ 96 h 115"/>
                  <a:gd name="T86" fmla="*/ 15 w 64"/>
                  <a:gd name="T87" fmla="*/ 92 h 115"/>
                  <a:gd name="T88" fmla="*/ 21 w 64"/>
                  <a:gd name="T89" fmla="*/ 88 h 115"/>
                  <a:gd name="T90" fmla="*/ 24 w 64"/>
                  <a:gd name="T91" fmla="*/ 86 h 115"/>
                  <a:gd name="T92" fmla="*/ 24 w 64"/>
                  <a:gd name="T93" fmla="*/ 84 h 115"/>
                  <a:gd name="T94" fmla="*/ 20 w 64"/>
                  <a:gd name="T95" fmla="*/ 82 h 115"/>
                  <a:gd name="T96" fmla="*/ 18 w 64"/>
                  <a:gd name="T97" fmla="*/ 79 h 115"/>
                  <a:gd name="T98" fmla="*/ 13 w 64"/>
                  <a:gd name="T99" fmla="*/ 76 h 115"/>
                  <a:gd name="T100" fmla="*/ 9 w 64"/>
                  <a:gd name="T101" fmla="*/ 76 h 115"/>
                  <a:gd name="T102" fmla="*/ 6 w 64"/>
                  <a:gd name="T103" fmla="*/ 72 h 115"/>
                  <a:gd name="T104" fmla="*/ 6 w 64"/>
                  <a:gd name="T105" fmla="*/ 68 h 115"/>
                  <a:gd name="T106" fmla="*/ 9 w 64"/>
                  <a:gd name="T107" fmla="*/ 62 h 115"/>
                  <a:gd name="T108" fmla="*/ 10 w 64"/>
                  <a:gd name="T109" fmla="*/ 60 h 115"/>
                  <a:gd name="T110" fmla="*/ 14 w 64"/>
                  <a:gd name="T111" fmla="*/ 57 h 115"/>
                  <a:gd name="T112" fmla="*/ 21 w 64"/>
                  <a:gd name="T113" fmla="*/ 56 h 115"/>
                  <a:gd name="T114" fmla="*/ 21 w 64"/>
                  <a:gd name="T115" fmla="*/ 52 h 115"/>
                  <a:gd name="T116" fmla="*/ 20 w 64"/>
                  <a:gd name="T117" fmla="*/ 45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4" h="115">
                    <a:moveTo>
                      <a:pt x="20" y="45"/>
                    </a:moveTo>
                    <a:cubicBezTo>
                      <a:pt x="20" y="45"/>
                      <a:pt x="20" y="44"/>
                      <a:pt x="20" y="44"/>
                    </a:cubicBezTo>
                    <a:cubicBezTo>
                      <a:pt x="20" y="41"/>
                      <a:pt x="20" y="41"/>
                      <a:pt x="20" y="38"/>
                    </a:cubicBezTo>
                    <a:cubicBezTo>
                      <a:pt x="20" y="37"/>
                      <a:pt x="20" y="36"/>
                      <a:pt x="20" y="35"/>
                    </a:cubicBezTo>
                    <a:cubicBezTo>
                      <a:pt x="21" y="35"/>
                      <a:pt x="21" y="34"/>
                      <a:pt x="21" y="33"/>
                    </a:cubicBezTo>
                    <a:cubicBezTo>
                      <a:pt x="21" y="33"/>
                      <a:pt x="21" y="32"/>
                      <a:pt x="22" y="32"/>
                    </a:cubicBezTo>
                    <a:cubicBezTo>
                      <a:pt x="22" y="30"/>
                      <a:pt x="23" y="29"/>
                      <a:pt x="23" y="28"/>
                    </a:cubicBezTo>
                    <a:cubicBezTo>
                      <a:pt x="23" y="27"/>
                      <a:pt x="23" y="25"/>
                      <a:pt x="22" y="25"/>
                    </a:cubicBezTo>
                    <a:cubicBezTo>
                      <a:pt x="21" y="24"/>
                      <a:pt x="20" y="24"/>
                      <a:pt x="19" y="24"/>
                    </a:cubicBezTo>
                    <a:cubicBezTo>
                      <a:pt x="19" y="23"/>
                      <a:pt x="16" y="24"/>
                      <a:pt x="15" y="24"/>
                    </a:cubicBezTo>
                    <a:cubicBezTo>
                      <a:pt x="15" y="24"/>
                      <a:pt x="13" y="24"/>
                      <a:pt x="13" y="24"/>
                    </a:cubicBezTo>
                    <a:cubicBezTo>
                      <a:pt x="11" y="24"/>
                      <a:pt x="10" y="23"/>
                      <a:pt x="9" y="23"/>
                    </a:cubicBezTo>
                    <a:cubicBezTo>
                      <a:pt x="8" y="23"/>
                      <a:pt x="4" y="20"/>
                      <a:pt x="4" y="20"/>
                    </a:cubicBezTo>
                    <a:cubicBezTo>
                      <a:pt x="3" y="19"/>
                      <a:pt x="3" y="18"/>
                      <a:pt x="2" y="18"/>
                    </a:cubicBezTo>
                    <a:cubicBezTo>
                      <a:pt x="2" y="17"/>
                      <a:pt x="1" y="17"/>
                      <a:pt x="1" y="16"/>
                    </a:cubicBezTo>
                    <a:cubicBezTo>
                      <a:pt x="1" y="15"/>
                      <a:pt x="0" y="13"/>
                      <a:pt x="0" y="12"/>
                    </a:cubicBezTo>
                    <a:cubicBezTo>
                      <a:pt x="0" y="12"/>
                      <a:pt x="0" y="11"/>
                      <a:pt x="0" y="11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5" y="9"/>
                      <a:pt x="7" y="8"/>
                      <a:pt x="10" y="8"/>
                    </a:cubicBezTo>
                    <a:cubicBezTo>
                      <a:pt x="11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6"/>
                      <a:pt x="15" y="6"/>
                      <a:pt x="16" y="6"/>
                    </a:cubicBezTo>
                    <a:cubicBezTo>
                      <a:pt x="17" y="4"/>
                      <a:pt x="18" y="4"/>
                      <a:pt x="20" y="3"/>
                    </a:cubicBezTo>
                    <a:cubicBezTo>
                      <a:pt x="21" y="3"/>
                      <a:pt x="22" y="2"/>
                      <a:pt x="23" y="2"/>
                    </a:cubicBezTo>
                    <a:cubicBezTo>
                      <a:pt x="24" y="1"/>
                      <a:pt x="26" y="0"/>
                      <a:pt x="27" y="0"/>
                    </a:cubicBezTo>
                    <a:cubicBezTo>
                      <a:pt x="29" y="0"/>
                      <a:pt x="30" y="0"/>
                      <a:pt x="33" y="0"/>
                    </a:cubicBezTo>
                    <a:cubicBezTo>
                      <a:pt x="33" y="0"/>
                      <a:pt x="35" y="0"/>
                      <a:pt x="35" y="0"/>
                    </a:cubicBezTo>
                    <a:cubicBezTo>
                      <a:pt x="36" y="1"/>
                      <a:pt x="38" y="2"/>
                      <a:pt x="39" y="2"/>
                    </a:cubicBezTo>
                    <a:cubicBezTo>
                      <a:pt x="40" y="3"/>
                      <a:pt x="41" y="6"/>
                      <a:pt x="42" y="6"/>
                    </a:cubicBezTo>
                    <a:cubicBezTo>
                      <a:pt x="43" y="7"/>
                      <a:pt x="44" y="9"/>
                      <a:pt x="45" y="9"/>
                    </a:cubicBezTo>
                    <a:cubicBezTo>
                      <a:pt x="45" y="10"/>
                      <a:pt x="45" y="11"/>
                      <a:pt x="46" y="12"/>
                    </a:cubicBezTo>
                    <a:cubicBezTo>
                      <a:pt x="46" y="12"/>
                      <a:pt x="46" y="13"/>
                      <a:pt x="46" y="14"/>
                    </a:cubicBezTo>
                    <a:cubicBezTo>
                      <a:pt x="46" y="15"/>
                      <a:pt x="46" y="16"/>
                      <a:pt x="46" y="17"/>
                    </a:cubicBezTo>
                    <a:cubicBezTo>
                      <a:pt x="46" y="18"/>
                      <a:pt x="46" y="19"/>
                      <a:pt x="46" y="21"/>
                    </a:cubicBezTo>
                    <a:cubicBezTo>
                      <a:pt x="46" y="22"/>
                      <a:pt x="45" y="24"/>
                      <a:pt x="45" y="25"/>
                    </a:cubicBezTo>
                    <a:cubicBezTo>
                      <a:pt x="44" y="28"/>
                      <a:pt x="43" y="32"/>
                      <a:pt x="42" y="34"/>
                    </a:cubicBezTo>
                    <a:cubicBezTo>
                      <a:pt x="41" y="35"/>
                      <a:pt x="41" y="37"/>
                      <a:pt x="41" y="39"/>
                    </a:cubicBezTo>
                    <a:cubicBezTo>
                      <a:pt x="40" y="39"/>
                      <a:pt x="40" y="40"/>
                      <a:pt x="40" y="40"/>
                    </a:cubicBezTo>
                    <a:cubicBezTo>
                      <a:pt x="40" y="42"/>
                      <a:pt x="40" y="40"/>
                      <a:pt x="40" y="42"/>
                    </a:cubicBezTo>
                    <a:cubicBezTo>
                      <a:pt x="40" y="44"/>
                      <a:pt x="40" y="43"/>
                      <a:pt x="40" y="45"/>
                    </a:cubicBezTo>
                    <a:cubicBezTo>
                      <a:pt x="41" y="46"/>
                      <a:pt x="40" y="47"/>
                      <a:pt x="41" y="49"/>
                    </a:cubicBezTo>
                    <a:cubicBezTo>
                      <a:pt x="41" y="49"/>
                      <a:pt x="41" y="51"/>
                      <a:pt x="41" y="50"/>
                    </a:cubicBezTo>
                    <a:cubicBezTo>
                      <a:pt x="43" y="50"/>
                      <a:pt x="48" y="48"/>
                      <a:pt x="50" y="48"/>
                    </a:cubicBezTo>
                    <a:cubicBezTo>
                      <a:pt x="50" y="48"/>
                      <a:pt x="50" y="48"/>
                      <a:pt x="50" y="48"/>
                    </a:cubicBezTo>
                    <a:cubicBezTo>
                      <a:pt x="52" y="48"/>
                      <a:pt x="53" y="48"/>
                      <a:pt x="55" y="48"/>
                    </a:cubicBezTo>
                    <a:cubicBezTo>
                      <a:pt x="57" y="48"/>
                      <a:pt x="57" y="49"/>
                      <a:pt x="60" y="51"/>
                    </a:cubicBezTo>
                    <a:cubicBezTo>
                      <a:pt x="61" y="52"/>
                      <a:pt x="62" y="54"/>
                      <a:pt x="62" y="55"/>
                    </a:cubicBezTo>
                    <a:cubicBezTo>
                      <a:pt x="62" y="55"/>
                      <a:pt x="62" y="55"/>
                      <a:pt x="63" y="55"/>
                    </a:cubicBezTo>
                    <a:cubicBezTo>
                      <a:pt x="63" y="56"/>
                      <a:pt x="63" y="57"/>
                      <a:pt x="64" y="58"/>
                    </a:cubicBezTo>
                    <a:cubicBezTo>
                      <a:pt x="64" y="59"/>
                      <a:pt x="64" y="59"/>
                      <a:pt x="64" y="60"/>
                    </a:cubicBezTo>
                    <a:cubicBezTo>
                      <a:pt x="64" y="61"/>
                      <a:pt x="63" y="61"/>
                      <a:pt x="63" y="62"/>
                    </a:cubicBezTo>
                    <a:cubicBezTo>
                      <a:pt x="62" y="64"/>
                      <a:pt x="63" y="64"/>
                      <a:pt x="62" y="66"/>
                    </a:cubicBezTo>
                    <a:cubicBezTo>
                      <a:pt x="61" y="66"/>
                      <a:pt x="61" y="70"/>
                      <a:pt x="61" y="70"/>
                    </a:cubicBezTo>
                    <a:cubicBezTo>
                      <a:pt x="61" y="70"/>
                      <a:pt x="61" y="70"/>
                      <a:pt x="61" y="71"/>
                    </a:cubicBezTo>
                    <a:cubicBezTo>
                      <a:pt x="61" y="72"/>
                      <a:pt x="62" y="73"/>
                      <a:pt x="62" y="75"/>
                    </a:cubicBezTo>
                    <a:cubicBezTo>
                      <a:pt x="63" y="77"/>
                      <a:pt x="62" y="79"/>
                      <a:pt x="61" y="80"/>
                    </a:cubicBezTo>
                    <a:cubicBezTo>
                      <a:pt x="60" y="81"/>
                      <a:pt x="60" y="81"/>
                      <a:pt x="60" y="82"/>
                    </a:cubicBezTo>
                    <a:cubicBezTo>
                      <a:pt x="58" y="82"/>
                      <a:pt x="58" y="83"/>
                      <a:pt x="58" y="83"/>
                    </a:cubicBezTo>
                    <a:cubicBezTo>
                      <a:pt x="57" y="83"/>
                      <a:pt x="56" y="83"/>
                      <a:pt x="56" y="84"/>
                    </a:cubicBezTo>
                    <a:cubicBezTo>
                      <a:pt x="54" y="84"/>
                      <a:pt x="51" y="84"/>
                      <a:pt x="50" y="85"/>
                    </a:cubicBezTo>
                    <a:cubicBezTo>
                      <a:pt x="50" y="89"/>
                      <a:pt x="50" y="93"/>
                      <a:pt x="50" y="97"/>
                    </a:cubicBezTo>
                    <a:cubicBezTo>
                      <a:pt x="50" y="97"/>
                      <a:pt x="49" y="98"/>
                      <a:pt x="49" y="99"/>
                    </a:cubicBezTo>
                    <a:cubicBezTo>
                      <a:pt x="49" y="99"/>
                      <a:pt x="49" y="100"/>
                      <a:pt x="49" y="100"/>
                    </a:cubicBezTo>
                    <a:cubicBezTo>
                      <a:pt x="49" y="101"/>
                      <a:pt x="48" y="102"/>
                      <a:pt x="48" y="102"/>
                    </a:cubicBezTo>
                    <a:cubicBezTo>
                      <a:pt x="48" y="103"/>
                      <a:pt x="48" y="103"/>
                      <a:pt x="47" y="104"/>
                    </a:cubicBezTo>
                    <a:cubicBezTo>
                      <a:pt x="47" y="105"/>
                      <a:pt x="46" y="107"/>
                      <a:pt x="45" y="108"/>
                    </a:cubicBezTo>
                    <a:cubicBezTo>
                      <a:pt x="44" y="109"/>
                      <a:pt x="44" y="109"/>
                      <a:pt x="43" y="110"/>
                    </a:cubicBezTo>
                    <a:cubicBezTo>
                      <a:pt x="42" y="111"/>
                      <a:pt x="41" y="111"/>
                      <a:pt x="41" y="112"/>
                    </a:cubicBezTo>
                    <a:cubicBezTo>
                      <a:pt x="40" y="113"/>
                      <a:pt x="39" y="113"/>
                      <a:pt x="38" y="114"/>
                    </a:cubicBezTo>
                    <a:cubicBezTo>
                      <a:pt x="37" y="114"/>
                      <a:pt x="35" y="114"/>
                      <a:pt x="34" y="115"/>
                    </a:cubicBezTo>
                    <a:cubicBezTo>
                      <a:pt x="33" y="115"/>
                      <a:pt x="32" y="115"/>
                      <a:pt x="31" y="115"/>
                    </a:cubicBezTo>
                    <a:cubicBezTo>
                      <a:pt x="30" y="114"/>
                      <a:pt x="29" y="114"/>
                      <a:pt x="28" y="114"/>
                    </a:cubicBezTo>
                    <a:cubicBezTo>
                      <a:pt x="27" y="114"/>
                      <a:pt x="26" y="113"/>
                      <a:pt x="26" y="113"/>
                    </a:cubicBezTo>
                    <a:cubicBezTo>
                      <a:pt x="25" y="112"/>
                      <a:pt x="25" y="112"/>
                      <a:pt x="24" y="112"/>
                    </a:cubicBezTo>
                    <a:cubicBezTo>
                      <a:pt x="23" y="111"/>
                      <a:pt x="22" y="111"/>
                      <a:pt x="20" y="111"/>
                    </a:cubicBezTo>
                    <a:cubicBezTo>
                      <a:pt x="20" y="111"/>
                      <a:pt x="20" y="110"/>
                      <a:pt x="19" y="110"/>
                    </a:cubicBezTo>
                    <a:cubicBezTo>
                      <a:pt x="18" y="110"/>
                      <a:pt x="18" y="110"/>
                      <a:pt x="17" y="110"/>
                    </a:cubicBezTo>
                    <a:cubicBezTo>
                      <a:pt x="16" y="110"/>
                      <a:pt x="15" y="110"/>
                      <a:pt x="15" y="110"/>
                    </a:cubicBezTo>
                    <a:cubicBezTo>
                      <a:pt x="15" y="110"/>
                      <a:pt x="15" y="110"/>
                      <a:pt x="15" y="110"/>
                    </a:cubicBezTo>
                    <a:cubicBezTo>
                      <a:pt x="13" y="110"/>
                      <a:pt x="11" y="110"/>
                      <a:pt x="10" y="110"/>
                    </a:cubicBezTo>
                    <a:cubicBezTo>
                      <a:pt x="9" y="110"/>
                      <a:pt x="8" y="109"/>
                      <a:pt x="7" y="109"/>
                    </a:cubicBezTo>
                    <a:cubicBezTo>
                      <a:pt x="7" y="109"/>
                      <a:pt x="6" y="108"/>
                      <a:pt x="6" y="108"/>
                    </a:cubicBezTo>
                    <a:cubicBezTo>
                      <a:pt x="4" y="105"/>
                      <a:pt x="5" y="104"/>
                      <a:pt x="5" y="102"/>
                    </a:cubicBezTo>
                    <a:cubicBezTo>
                      <a:pt x="5" y="101"/>
                      <a:pt x="5" y="100"/>
                      <a:pt x="6" y="100"/>
                    </a:cubicBezTo>
                    <a:cubicBezTo>
                      <a:pt x="6" y="98"/>
                      <a:pt x="7" y="97"/>
                      <a:pt x="8" y="96"/>
                    </a:cubicBezTo>
                    <a:cubicBezTo>
                      <a:pt x="9" y="94"/>
                      <a:pt x="11" y="94"/>
                      <a:pt x="12" y="93"/>
                    </a:cubicBezTo>
                    <a:cubicBezTo>
                      <a:pt x="14" y="92"/>
                      <a:pt x="13" y="92"/>
                      <a:pt x="15" y="92"/>
                    </a:cubicBezTo>
                    <a:cubicBezTo>
                      <a:pt x="16" y="91"/>
                      <a:pt x="18" y="90"/>
                      <a:pt x="19" y="89"/>
                    </a:cubicBezTo>
                    <a:cubicBezTo>
                      <a:pt x="20" y="89"/>
                      <a:pt x="20" y="88"/>
                      <a:pt x="21" y="88"/>
                    </a:cubicBezTo>
                    <a:cubicBezTo>
                      <a:pt x="21" y="87"/>
                      <a:pt x="22" y="87"/>
                      <a:pt x="22" y="87"/>
                    </a:cubicBezTo>
                    <a:cubicBezTo>
                      <a:pt x="23" y="86"/>
                      <a:pt x="23" y="86"/>
                      <a:pt x="24" y="86"/>
                    </a:cubicBezTo>
                    <a:cubicBezTo>
                      <a:pt x="24" y="86"/>
                      <a:pt x="24" y="86"/>
                      <a:pt x="24" y="86"/>
                    </a:cubicBezTo>
                    <a:cubicBezTo>
                      <a:pt x="24" y="85"/>
                      <a:pt x="24" y="85"/>
                      <a:pt x="24" y="84"/>
                    </a:cubicBezTo>
                    <a:cubicBezTo>
                      <a:pt x="24" y="84"/>
                      <a:pt x="24" y="84"/>
                      <a:pt x="24" y="83"/>
                    </a:cubicBezTo>
                    <a:cubicBezTo>
                      <a:pt x="22" y="83"/>
                      <a:pt x="21" y="82"/>
                      <a:pt x="20" y="82"/>
                    </a:cubicBezTo>
                    <a:cubicBezTo>
                      <a:pt x="20" y="81"/>
                      <a:pt x="19" y="81"/>
                      <a:pt x="18" y="81"/>
                    </a:cubicBezTo>
                    <a:cubicBezTo>
                      <a:pt x="18" y="81"/>
                      <a:pt x="18" y="79"/>
                      <a:pt x="18" y="79"/>
                    </a:cubicBezTo>
                    <a:cubicBezTo>
                      <a:pt x="16" y="79"/>
                      <a:pt x="16" y="77"/>
                      <a:pt x="15" y="77"/>
                    </a:cubicBezTo>
                    <a:cubicBezTo>
                      <a:pt x="14" y="77"/>
                      <a:pt x="14" y="77"/>
                      <a:pt x="13" y="76"/>
                    </a:cubicBezTo>
                    <a:cubicBezTo>
                      <a:pt x="13" y="76"/>
                      <a:pt x="12" y="76"/>
                      <a:pt x="11" y="76"/>
                    </a:cubicBezTo>
                    <a:cubicBezTo>
                      <a:pt x="11" y="76"/>
                      <a:pt x="10" y="76"/>
                      <a:pt x="9" y="76"/>
                    </a:cubicBezTo>
                    <a:cubicBezTo>
                      <a:pt x="7" y="75"/>
                      <a:pt x="8" y="75"/>
                      <a:pt x="7" y="74"/>
                    </a:cubicBezTo>
                    <a:cubicBezTo>
                      <a:pt x="6" y="74"/>
                      <a:pt x="6" y="73"/>
                      <a:pt x="6" y="72"/>
                    </a:cubicBezTo>
                    <a:cubicBezTo>
                      <a:pt x="6" y="71"/>
                      <a:pt x="6" y="70"/>
                      <a:pt x="6" y="69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6" y="66"/>
                      <a:pt x="8" y="64"/>
                      <a:pt x="8" y="63"/>
                    </a:cubicBezTo>
                    <a:cubicBezTo>
                      <a:pt x="8" y="63"/>
                      <a:pt x="9" y="62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9" y="61"/>
                      <a:pt x="10" y="61"/>
                      <a:pt x="10" y="60"/>
                    </a:cubicBezTo>
                    <a:cubicBezTo>
                      <a:pt x="11" y="59"/>
                      <a:pt x="11" y="58"/>
                      <a:pt x="12" y="58"/>
                    </a:cubicBezTo>
                    <a:cubicBezTo>
                      <a:pt x="13" y="57"/>
                      <a:pt x="13" y="57"/>
                      <a:pt x="14" y="57"/>
                    </a:cubicBezTo>
                    <a:cubicBezTo>
                      <a:pt x="16" y="57"/>
                      <a:pt x="17" y="57"/>
                      <a:pt x="18" y="57"/>
                    </a:cubicBezTo>
                    <a:cubicBezTo>
                      <a:pt x="19" y="56"/>
                      <a:pt x="20" y="56"/>
                      <a:pt x="21" y="56"/>
                    </a:cubicBezTo>
                    <a:cubicBezTo>
                      <a:pt x="21" y="55"/>
                      <a:pt x="20" y="54"/>
                      <a:pt x="21" y="54"/>
                    </a:cubicBezTo>
                    <a:cubicBezTo>
                      <a:pt x="21" y="53"/>
                      <a:pt x="20" y="53"/>
                      <a:pt x="21" y="52"/>
                    </a:cubicBezTo>
                    <a:cubicBezTo>
                      <a:pt x="20" y="51"/>
                      <a:pt x="20" y="51"/>
                      <a:pt x="20" y="50"/>
                    </a:cubicBezTo>
                    <a:cubicBezTo>
                      <a:pt x="20" y="49"/>
                      <a:pt x="20" y="46"/>
                      <a:pt x="20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" name="Freeform 9"/>
              <p:cNvSpPr/>
              <p:nvPr/>
            </p:nvSpPr>
            <p:spPr bwMode="auto">
              <a:xfrm>
                <a:off x="5576888" y="2940050"/>
                <a:ext cx="255588" cy="192088"/>
              </a:xfrm>
              <a:custGeom>
                <a:avLst/>
                <a:gdLst>
                  <a:gd name="T0" fmla="*/ 11 w 68"/>
                  <a:gd name="T1" fmla="*/ 42 h 51"/>
                  <a:gd name="T2" fmla="*/ 16 w 68"/>
                  <a:gd name="T3" fmla="*/ 36 h 51"/>
                  <a:gd name="T4" fmla="*/ 21 w 68"/>
                  <a:gd name="T5" fmla="*/ 30 h 51"/>
                  <a:gd name="T6" fmla="*/ 22 w 68"/>
                  <a:gd name="T7" fmla="*/ 28 h 51"/>
                  <a:gd name="T8" fmla="*/ 23 w 68"/>
                  <a:gd name="T9" fmla="*/ 26 h 51"/>
                  <a:gd name="T10" fmla="*/ 20 w 68"/>
                  <a:gd name="T11" fmla="*/ 26 h 51"/>
                  <a:gd name="T12" fmla="*/ 17 w 68"/>
                  <a:gd name="T13" fmla="*/ 27 h 51"/>
                  <a:gd name="T14" fmla="*/ 15 w 68"/>
                  <a:gd name="T15" fmla="*/ 28 h 51"/>
                  <a:gd name="T16" fmla="*/ 10 w 68"/>
                  <a:gd name="T17" fmla="*/ 30 h 51"/>
                  <a:gd name="T18" fmla="*/ 6 w 68"/>
                  <a:gd name="T19" fmla="*/ 32 h 51"/>
                  <a:gd name="T20" fmla="*/ 2 w 68"/>
                  <a:gd name="T21" fmla="*/ 27 h 51"/>
                  <a:gd name="T22" fmla="*/ 1 w 68"/>
                  <a:gd name="T23" fmla="*/ 22 h 51"/>
                  <a:gd name="T24" fmla="*/ 0 w 68"/>
                  <a:gd name="T25" fmla="*/ 17 h 51"/>
                  <a:gd name="T26" fmla="*/ 4 w 68"/>
                  <a:gd name="T27" fmla="*/ 11 h 51"/>
                  <a:gd name="T28" fmla="*/ 5 w 68"/>
                  <a:gd name="T29" fmla="*/ 10 h 51"/>
                  <a:gd name="T30" fmla="*/ 7 w 68"/>
                  <a:gd name="T31" fmla="*/ 9 h 51"/>
                  <a:gd name="T32" fmla="*/ 15 w 68"/>
                  <a:gd name="T33" fmla="*/ 6 h 51"/>
                  <a:gd name="T34" fmla="*/ 29 w 68"/>
                  <a:gd name="T35" fmla="*/ 2 h 51"/>
                  <a:gd name="T36" fmla="*/ 35 w 68"/>
                  <a:gd name="T37" fmla="*/ 2 h 51"/>
                  <a:gd name="T38" fmla="*/ 44 w 68"/>
                  <a:gd name="T39" fmla="*/ 1 h 51"/>
                  <a:gd name="T40" fmla="*/ 57 w 68"/>
                  <a:gd name="T41" fmla="*/ 1 h 51"/>
                  <a:gd name="T42" fmla="*/ 59 w 68"/>
                  <a:gd name="T43" fmla="*/ 3 h 51"/>
                  <a:gd name="T44" fmla="*/ 60 w 68"/>
                  <a:gd name="T45" fmla="*/ 3 h 51"/>
                  <a:gd name="T46" fmla="*/ 64 w 68"/>
                  <a:gd name="T47" fmla="*/ 4 h 51"/>
                  <a:gd name="T48" fmla="*/ 68 w 68"/>
                  <a:gd name="T49" fmla="*/ 10 h 51"/>
                  <a:gd name="T50" fmla="*/ 68 w 68"/>
                  <a:gd name="T51" fmla="*/ 16 h 51"/>
                  <a:gd name="T52" fmla="*/ 66 w 68"/>
                  <a:gd name="T53" fmla="*/ 20 h 51"/>
                  <a:gd name="T54" fmla="*/ 64 w 68"/>
                  <a:gd name="T55" fmla="*/ 24 h 51"/>
                  <a:gd name="T56" fmla="*/ 61 w 68"/>
                  <a:gd name="T57" fmla="*/ 26 h 51"/>
                  <a:gd name="T58" fmla="*/ 56 w 68"/>
                  <a:gd name="T59" fmla="*/ 26 h 51"/>
                  <a:gd name="T60" fmla="*/ 53 w 68"/>
                  <a:gd name="T61" fmla="*/ 27 h 51"/>
                  <a:gd name="T62" fmla="*/ 46 w 68"/>
                  <a:gd name="T63" fmla="*/ 28 h 51"/>
                  <a:gd name="T64" fmla="*/ 43 w 68"/>
                  <a:gd name="T65" fmla="*/ 31 h 51"/>
                  <a:gd name="T66" fmla="*/ 37 w 68"/>
                  <a:gd name="T67" fmla="*/ 35 h 51"/>
                  <a:gd name="T68" fmla="*/ 31 w 68"/>
                  <a:gd name="T69" fmla="*/ 39 h 51"/>
                  <a:gd name="T70" fmla="*/ 28 w 68"/>
                  <a:gd name="T71" fmla="*/ 43 h 51"/>
                  <a:gd name="T72" fmla="*/ 23 w 68"/>
                  <a:gd name="T73" fmla="*/ 46 h 51"/>
                  <a:gd name="T74" fmla="*/ 21 w 68"/>
                  <a:gd name="T75" fmla="*/ 48 h 51"/>
                  <a:gd name="T76" fmla="*/ 17 w 68"/>
                  <a:gd name="T77" fmla="*/ 50 h 51"/>
                  <a:gd name="T78" fmla="*/ 11 w 68"/>
                  <a:gd name="T79" fmla="*/ 49 h 51"/>
                  <a:gd name="T80" fmla="*/ 10 w 68"/>
                  <a:gd name="T81" fmla="*/ 44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8" h="51">
                    <a:moveTo>
                      <a:pt x="10" y="44"/>
                    </a:moveTo>
                    <a:cubicBezTo>
                      <a:pt x="11" y="43"/>
                      <a:pt x="10" y="43"/>
                      <a:pt x="11" y="42"/>
                    </a:cubicBezTo>
                    <a:cubicBezTo>
                      <a:pt x="13" y="40"/>
                      <a:pt x="13" y="39"/>
                      <a:pt x="13" y="39"/>
                    </a:cubicBezTo>
                    <a:cubicBezTo>
                      <a:pt x="15" y="38"/>
                      <a:pt x="15" y="37"/>
                      <a:pt x="16" y="36"/>
                    </a:cubicBezTo>
                    <a:cubicBezTo>
                      <a:pt x="17" y="35"/>
                      <a:pt x="18" y="34"/>
                      <a:pt x="20" y="32"/>
                    </a:cubicBezTo>
                    <a:cubicBezTo>
                      <a:pt x="20" y="31"/>
                      <a:pt x="21" y="30"/>
                      <a:pt x="21" y="30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2" y="29"/>
                      <a:pt x="22" y="28"/>
                      <a:pt x="22" y="28"/>
                    </a:cubicBezTo>
                    <a:cubicBezTo>
                      <a:pt x="22" y="28"/>
                      <a:pt x="22" y="28"/>
                      <a:pt x="22" y="28"/>
                    </a:cubicBezTo>
                    <a:cubicBezTo>
                      <a:pt x="23" y="27"/>
                      <a:pt x="23" y="27"/>
                      <a:pt x="23" y="26"/>
                    </a:cubicBezTo>
                    <a:cubicBezTo>
                      <a:pt x="24" y="25"/>
                      <a:pt x="25" y="25"/>
                      <a:pt x="25" y="25"/>
                    </a:cubicBezTo>
                    <a:cubicBezTo>
                      <a:pt x="24" y="25"/>
                      <a:pt x="21" y="25"/>
                      <a:pt x="20" y="26"/>
                    </a:cubicBezTo>
                    <a:cubicBezTo>
                      <a:pt x="20" y="26"/>
                      <a:pt x="20" y="26"/>
                      <a:pt x="19" y="26"/>
                    </a:cubicBezTo>
                    <a:cubicBezTo>
                      <a:pt x="18" y="27"/>
                      <a:pt x="18" y="27"/>
                      <a:pt x="17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15" y="27"/>
                      <a:pt x="15" y="28"/>
                      <a:pt x="15" y="28"/>
                    </a:cubicBezTo>
                    <a:cubicBezTo>
                      <a:pt x="14" y="28"/>
                      <a:pt x="13" y="29"/>
                      <a:pt x="12" y="29"/>
                    </a:cubicBezTo>
                    <a:cubicBezTo>
                      <a:pt x="12" y="30"/>
                      <a:pt x="10" y="30"/>
                      <a:pt x="10" y="30"/>
                    </a:cubicBezTo>
                    <a:cubicBezTo>
                      <a:pt x="9" y="31"/>
                      <a:pt x="9" y="31"/>
                      <a:pt x="8" y="32"/>
                    </a:cubicBezTo>
                    <a:cubicBezTo>
                      <a:pt x="7" y="32"/>
                      <a:pt x="6" y="32"/>
                      <a:pt x="6" y="32"/>
                    </a:cubicBezTo>
                    <a:cubicBezTo>
                      <a:pt x="4" y="31"/>
                      <a:pt x="5" y="31"/>
                      <a:pt x="4" y="31"/>
                    </a:cubicBezTo>
                    <a:cubicBezTo>
                      <a:pt x="3" y="29"/>
                      <a:pt x="3" y="28"/>
                      <a:pt x="2" y="27"/>
                    </a:cubicBezTo>
                    <a:cubicBezTo>
                      <a:pt x="2" y="27"/>
                      <a:pt x="2" y="26"/>
                      <a:pt x="2" y="25"/>
                    </a:cubicBezTo>
                    <a:cubicBezTo>
                      <a:pt x="1" y="24"/>
                      <a:pt x="1" y="23"/>
                      <a:pt x="1" y="22"/>
                    </a:cubicBezTo>
                    <a:cubicBezTo>
                      <a:pt x="1" y="22"/>
                      <a:pt x="0" y="21"/>
                      <a:pt x="0" y="20"/>
                    </a:cubicBezTo>
                    <a:cubicBezTo>
                      <a:pt x="0" y="19"/>
                      <a:pt x="0" y="18"/>
                      <a:pt x="0" y="17"/>
                    </a:cubicBezTo>
                    <a:cubicBezTo>
                      <a:pt x="1" y="17"/>
                      <a:pt x="1" y="16"/>
                      <a:pt x="1" y="16"/>
                    </a:cubicBezTo>
                    <a:cubicBezTo>
                      <a:pt x="1" y="14"/>
                      <a:pt x="3" y="13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10"/>
                      <a:pt x="7" y="9"/>
                    </a:cubicBezTo>
                    <a:cubicBezTo>
                      <a:pt x="9" y="9"/>
                      <a:pt x="11" y="7"/>
                      <a:pt x="14" y="7"/>
                    </a:cubicBezTo>
                    <a:cubicBezTo>
                      <a:pt x="14" y="6"/>
                      <a:pt x="15" y="6"/>
                      <a:pt x="15" y="6"/>
                    </a:cubicBezTo>
                    <a:cubicBezTo>
                      <a:pt x="16" y="6"/>
                      <a:pt x="17" y="5"/>
                      <a:pt x="18" y="5"/>
                    </a:cubicBezTo>
                    <a:cubicBezTo>
                      <a:pt x="21" y="3"/>
                      <a:pt x="25" y="2"/>
                      <a:pt x="29" y="2"/>
                    </a:cubicBezTo>
                    <a:cubicBezTo>
                      <a:pt x="30" y="2"/>
                      <a:pt x="31" y="2"/>
                      <a:pt x="31" y="2"/>
                    </a:cubicBezTo>
                    <a:cubicBezTo>
                      <a:pt x="33" y="2"/>
                      <a:pt x="34" y="2"/>
                      <a:pt x="35" y="2"/>
                    </a:cubicBezTo>
                    <a:cubicBezTo>
                      <a:pt x="36" y="2"/>
                      <a:pt x="36" y="1"/>
                      <a:pt x="37" y="1"/>
                    </a:cubicBezTo>
                    <a:cubicBezTo>
                      <a:pt x="39" y="1"/>
                      <a:pt x="42" y="1"/>
                      <a:pt x="44" y="1"/>
                    </a:cubicBezTo>
                    <a:cubicBezTo>
                      <a:pt x="45" y="0"/>
                      <a:pt x="51" y="0"/>
                      <a:pt x="54" y="0"/>
                    </a:cubicBezTo>
                    <a:cubicBezTo>
                      <a:pt x="55" y="0"/>
                      <a:pt x="56" y="0"/>
                      <a:pt x="57" y="1"/>
                    </a:cubicBezTo>
                    <a:cubicBezTo>
                      <a:pt x="57" y="1"/>
                      <a:pt x="58" y="2"/>
                      <a:pt x="59" y="2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59" y="3"/>
                      <a:pt x="59" y="3"/>
                    </a:cubicBezTo>
                    <a:cubicBezTo>
                      <a:pt x="59" y="3"/>
                      <a:pt x="60" y="3"/>
                      <a:pt x="60" y="3"/>
                    </a:cubicBezTo>
                    <a:cubicBezTo>
                      <a:pt x="60" y="3"/>
                      <a:pt x="60" y="3"/>
                      <a:pt x="60" y="3"/>
                    </a:cubicBezTo>
                    <a:cubicBezTo>
                      <a:pt x="61" y="3"/>
                      <a:pt x="62" y="4"/>
                      <a:pt x="64" y="4"/>
                    </a:cubicBezTo>
                    <a:cubicBezTo>
                      <a:pt x="64" y="5"/>
                      <a:pt x="65" y="5"/>
                      <a:pt x="65" y="5"/>
                    </a:cubicBezTo>
                    <a:cubicBezTo>
                      <a:pt x="66" y="7"/>
                      <a:pt x="67" y="9"/>
                      <a:pt x="68" y="10"/>
                    </a:cubicBezTo>
                    <a:cubicBezTo>
                      <a:pt x="68" y="11"/>
                      <a:pt x="68" y="12"/>
                      <a:pt x="68" y="12"/>
                    </a:cubicBezTo>
                    <a:cubicBezTo>
                      <a:pt x="68" y="14"/>
                      <a:pt x="68" y="15"/>
                      <a:pt x="68" y="16"/>
                    </a:cubicBezTo>
                    <a:cubicBezTo>
                      <a:pt x="68" y="17"/>
                      <a:pt x="68" y="17"/>
                      <a:pt x="68" y="18"/>
                    </a:cubicBezTo>
                    <a:cubicBezTo>
                      <a:pt x="68" y="18"/>
                      <a:pt x="67" y="19"/>
                      <a:pt x="66" y="20"/>
                    </a:cubicBezTo>
                    <a:cubicBezTo>
                      <a:pt x="66" y="21"/>
                      <a:pt x="65" y="21"/>
                      <a:pt x="65" y="22"/>
                    </a:cubicBezTo>
                    <a:cubicBezTo>
                      <a:pt x="64" y="23"/>
                      <a:pt x="64" y="23"/>
                      <a:pt x="64" y="24"/>
                    </a:cubicBezTo>
                    <a:cubicBezTo>
                      <a:pt x="63" y="24"/>
                      <a:pt x="63" y="25"/>
                      <a:pt x="63" y="25"/>
                    </a:cubicBezTo>
                    <a:cubicBezTo>
                      <a:pt x="62" y="26"/>
                      <a:pt x="61" y="26"/>
                      <a:pt x="61" y="26"/>
                    </a:cubicBezTo>
                    <a:cubicBezTo>
                      <a:pt x="59" y="26"/>
                      <a:pt x="59" y="26"/>
                      <a:pt x="58" y="26"/>
                    </a:cubicBezTo>
                    <a:cubicBezTo>
                      <a:pt x="57" y="26"/>
                      <a:pt x="57" y="26"/>
                      <a:pt x="56" y="26"/>
                    </a:cubicBezTo>
                    <a:cubicBezTo>
                      <a:pt x="56" y="26"/>
                      <a:pt x="55" y="26"/>
                      <a:pt x="55" y="26"/>
                    </a:cubicBezTo>
                    <a:cubicBezTo>
                      <a:pt x="54" y="26"/>
                      <a:pt x="53" y="26"/>
                      <a:pt x="53" y="27"/>
                    </a:cubicBezTo>
                    <a:cubicBezTo>
                      <a:pt x="52" y="27"/>
                      <a:pt x="51" y="27"/>
                      <a:pt x="49" y="27"/>
                    </a:cubicBezTo>
                    <a:cubicBezTo>
                      <a:pt x="48" y="27"/>
                      <a:pt x="47" y="28"/>
                      <a:pt x="46" y="28"/>
                    </a:cubicBezTo>
                    <a:cubicBezTo>
                      <a:pt x="46" y="29"/>
                      <a:pt x="45" y="29"/>
                      <a:pt x="45" y="29"/>
                    </a:cubicBezTo>
                    <a:cubicBezTo>
                      <a:pt x="44" y="30"/>
                      <a:pt x="44" y="30"/>
                      <a:pt x="43" y="31"/>
                    </a:cubicBezTo>
                    <a:cubicBezTo>
                      <a:pt x="42" y="31"/>
                      <a:pt x="42" y="31"/>
                      <a:pt x="41" y="32"/>
                    </a:cubicBezTo>
                    <a:cubicBezTo>
                      <a:pt x="41" y="33"/>
                      <a:pt x="38" y="34"/>
                      <a:pt x="37" y="35"/>
                    </a:cubicBezTo>
                    <a:cubicBezTo>
                      <a:pt x="36" y="35"/>
                      <a:pt x="36" y="36"/>
                      <a:pt x="34" y="37"/>
                    </a:cubicBezTo>
                    <a:cubicBezTo>
                      <a:pt x="33" y="38"/>
                      <a:pt x="32" y="39"/>
                      <a:pt x="31" y="39"/>
                    </a:cubicBezTo>
                    <a:cubicBezTo>
                      <a:pt x="31" y="40"/>
                      <a:pt x="30" y="40"/>
                      <a:pt x="29" y="41"/>
                    </a:cubicBezTo>
                    <a:cubicBezTo>
                      <a:pt x="29" y="41"/>
                      <a:pt x="28" y="43"/>
                      <a:pt x="28" y="43"/>
                    </a:cubicBezTo>
                    <a:cubicBezTo>
                      <a:pt x="27" y="43"/>
                      <a:pt x="25" y="44"/>
                      <a:pt x="25" y="44"/>
                    </a:cubicBezTo>
                    <a:cubicBezTo>
                      <a:pt x="24" y="45"/>
                      <a:pt x="24" y="45"/>
                      <a:pt x="23" y="46"/>
                    </a:cubicBezTo>
                    <a:cubicBezTo>
                      <a:pt x="23" y="46"/>
                      <a:pt x="22" y="47"/>
                      <a:pt x="22" y="47"/>
                    </a:cubicBezTo>
                    <a:cubicBezTo>
                      <a:pt x="22" y="47"/>
                      <a:pt x="21" y="47"/>
                      <a:pt x="21" y="48"/>
                    </a:cubicBezTo>
                    <a:cubicBezTo>
                      <a:pt x="20" y="48"/>
                      <a:pt x="19" y="49"/>
                      <a:pt x="19" y="49"/>
                    </a:cubicBezTo>
                    <a:cubicBezTo>
                      <a:pt x="17" y="50"/>
                      <a:pt x="17" y="50"/>
                      <a:pt x="17" y="50"/>
                    </a:cubicBezTo>
                    <a:cubicBezTo>
                      <a:pt x="16" y="51"/>
                      <a:pt x="16" y="51"/>
                      <a:pt x="14" y="50"/>
                    </a:cubicBezTo>
                    <a:cubicBezTo>
                      <a:pt x="13" y="50"/>
                      <a:pt x="12" y="50"/>
                      <a:pt x="11" y="49"/>
                    </a:cubicBezTo>
                    <a:cubicBezTo>
                      <a:pt x="11" y="49"/>
                      <a:pt x="11" y="48"/>
                      <a:pt x="10" y="48"/>
                    </a:cubicBezTo>
                    <a:cubicBezTo>
                      <a:pt x="9" y="47"/>
                      <a:pt x="9" y="45"/>
                      <a:pt x="10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" name="Freeform 10"/>
              <p:cNvSpPr/>
              <p:nvPr/>
            </p:nvSpPr>
            <p:spPr bwMode="auto">
              <a:xfrm>
                <a:off x="5456238" y="2997200"/>
                <a:ext cx="120650" cy="109538"/>
              </a:xfrm>
              <a:custGeom>
                <a:avLst/>
                <a:gdLst>
                  <a:gd name="T0" fmla="*/ 13 w 32"/>
                  <a:gd name="T1" fmla="*/ 29 h 29"/>
                  <a:gd name="T2" fmla="*/ 10 w 32"/>
                  <a:gd name="T3" fmla="*/ 28 h 29"/>
                  <a:gd name="T4" fmla="*/ 4 w 32"/>
                  <a:gd name="T5" fmla="*/ 25 h 29"/>
                  <a:gd name="T6" fmla="*/ 3 w 32"/>
                  <a:gd name="T7" fmla="*/ 23 h 29"/>
                  <a:gd name="T8" fmla="*/ 1 w 32"/>
                  <a:gd name="T9" fmla="*/ 19 h 29"/>
                  <a:gd name="T10" fmla="*/ 1 w 32"/>
                  <a:gd name="T11" fmla="*/ 19 h 29"/>
                  <a:gd name="T12" fmla="*/ 0 w 32"/>
                  <a:gd name="T13" fmla="*/ 12 h 29"/>
                  <a:gd name="T14" fmla="*/ 1 w 32"/>
                  <a:gd name="T15" fmla="*/ 10 h 29"/>
                  <a:gd name="T16" fmla="*/ 1 w 32"/>
                  <a:gd name="T17" fmla="*/ 9 h 29"/>
                  <a:gd name="T18" fmla="*/ 2 w 32"/>
                  <a:gd name="T19" fmla="*/ 6 h 29"/>
                  <a:gd name="T20" fmla="*/ 9 w 32"/>
                  <a:gd name="T21" fmla="*/ 1 h 29"/>
                  <a:gd name="T22" fmla="*/ 10 w 32"/>
                  <a:gd name="T23" fmla="*/ 0 h 29"/>
                  <a:gd name="T24" fmla="*/ 11 w 32"/>
                  <a:gd name="T25" fmla="*/ 0 h 29"/>
                  <a:gd name="T26" fmla="*/ 14 w 32"/>
                  <a:gd name="T27" fmla="*/ 0 h 29"/>
                  <a:gd name="T28" fmla="*/ 15 w 32"/>
                  <a:gd name="T29" fmla="*/ 0 h 29"/>
                  <a:gd name="T30" fmla="*/ 20 w 32"/>
                  <a:gd name="T31" fmla="*/ 2 h 29"/>
                  <a:gd name="T32" fmla="*/ 25 w 32"/>
                  <a:gd name="T33" fmla="*/ 7 h 29"/>
                  <a:gd name="T34" fmla="*/ 27 w 32"/>
                  <a:gd name="T35" fmla="*/ 9 h 29"/>
                  <a:gd name="T36" fmla="*/ 27 w 32"/>
                  <a:gd name="T37" fmla="*/ 9 h 29"/>
                  <a:gd name="T38" fmla="*/ 29 w 32"/>
                  <a:gd name="T39" fmla="*/ 12 h 29"/>
                  <a:gd name="T40" fmla="*/ 30 w 32"/>
                  <a:gd name="T41" fmla="*/ 13 h 29"/>
                  <a:gd name="T42" fmla="*/ 32 w 32"/>
                  <a:gd name="T43" fmla="*/ 17 h 29"/>
                  <a:gd name="T44" fmla="*/ 32 w 32"/>
                  <a:gd name="T45" fmla="*/ 19 h 29"/>
                  <a:gd name="T46" fmla="*/ 29 w 32"/>
                  <a:gd name="T47" fmla="*/ 23 h 29"/>
                  <a:gd name="T48" fmla="*/ 20 w 32"/>
                  <a:gd name="T49" fmla="*/ 28 h 29"/>
                  <a:gd name="T50" fmla="*/ 16 w 32"/>
                  <a:gd name="T51" fmla="*/ 29 h 29"/>
                  <a:gd name="T52" fmla="*/ 13 w 32"/>
                  <a:gd name="T53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2" h="29">
                    <a:moveTo>
                      <a:pt x="13" y="29"/>
                    </a:moveTo>
                    <a:cubicBezTo>
                      <a:pt x="11" y="29"/>
                      <a:pt x="10" y="29"/>
                      <a:pt x="10" y="28"/>
                    </a:cubicBezTo>
                    <a:cubicBezTo>
                      <a:pt x="8" y="27"/>
                      <a:pt x="6" y="26"/>
                      <a:pt x="4" y="25"/>
                    </a:cubicBezTo>
                    <a:cubicBezTo>
                      <a:pt x="4" y="25"/>
                      <a:pt x="3" y="24"/>
                      <a:pt x="3" y="23"/>
                    </a:cubicBezTo>
                    <a:cubicBezTo>
                      <a:pt x="2" y="22"/>
                      <a:pt x="1" y="20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1" y="17"/>
                      <a:pt x="0" y="13"/>
                      <a:pt x="0" y="12"/>
                    </a:cubicBezTo>
                    <a:cubicBezTo>
                      <a:pt x="0" y="11"/>
                      <a:pt x="0" y="10"/>
                      <a:pt x="1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8"/>
                      <a:pt x="2" y="7"/>
                      <a:pt x="2" y="6"/>
                    </a:cubicBezTo>
                    <a:cubicBezTo>
                      <a:pt x="4" y="3"/>
                      <a:pt x="6" y="3"/>
                      <a:pt x="9" y="1"/>
                    </a:cubicBezTo>
                    <a:cubicBezTo>
                      <a:pt x="9" y="1"/>
                      <a:pt x="10" y="0"/>
                      <a:pt x="10" y="0"/>
                    </a:cubicBezTo>
                    <a:cubicBezTo>
                      <a:pt x="10" y="0"/>
                      <a:pt x="10" y="0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7" y="0"/>
                      <a:pt x="18" y="1"/>
                      <a:pt x="20" y="2"/>
                    </a:cubicBezTo>
                    <a:cubicBezTo>
                      <a:pt x="22" y="4"/>
                      <a:pt x="23" y="5"/>
                      <a:pt x="25" y="7"/>
                    </a:cubicBezTo>
                    <a:cubicBezTo>
                      <a:pt x="25" y="7"/>
                      <a:pt x="26" y="8"/>
                      <a:pt x="27" y="9"/>
                    </a:cubicBezTo>
                    <a:cubicBezTo>
                      <a:pt x="27" y="9"/>
                      <a:pt x="27" y="9"/>
                      <a:pt x="27" y="9"/>
                    </a:cubicBezTo>
                    <a:cubicBezTo>
                      <a:pt x="28" y="10"/>
                      <a:pt x="28" y="11"/>
                      <a:pt x="29" y="12"/>
                    </a:cubicBezTo>
                    <a:cubicBezTo>
                      <a:pt x="29" y="13"/>
                      <a:pt x="29" y="13"/>
                      <a:pt x="30" y="13"/>
                    </a:cubicBezTo>
                    <a:cubicBezTo>
                      <a:pt x="30" y="14"/>
                      <a:pt x="31" y="14"/>
                      <a:pt x="32" y="17"/>
                    </a:cubicBezTo>
                    <a:cubicBezTo>
                      <a:pt x="31" y="17"/>
                      <a:pt x="32" y="18"/>
                      <a:pt x="32" y="19"/>
                    </a:cubicBezTo>
                    <a:cubicBezTo>
                      <a:pt x="31" y="19"/>
                      <a:pt x="32" y="22"/>
                      <a:pt x="29" y="23"/>
                    </a:cubicBezTo>
                    <a:cubicBezTo>
                      <a:pt x="26" y="23"/>
                      <a:pt x="22" y="27"/>
                      <a:pt x="20" y="28"/>
                    </a:cubicBezTo>
                    <a:cubicBezTo>
                      <a:pt x="18" y="29"/>
                      <a:pt x="17" y="29"/>
                      <a:pt x="16" y="29"/>
                    </a:cubicBezTo>
                    <a:cubicBezTo>
                      <a:pt x="15" y="29"/>
                      <a:pt x="14" y="29"/>
                      <a:pt x="13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" name="Freeform 11"/>
              <p:cNvSpPr/>
              <p:nvPr/>
            </p:nvSpPr>
            <p:spPr bwMode="auto">
              <a:xfrm>
                <a:off x="3522663" y="2879725"/>
                <a:ext cx="282575" cy="101600"/>
              </a:xfrm>
              <a:custGeom>
                <a:avLst/>
                <a:gdLst>
                  <a:gd name="T0" fmla="*/ 44 w 75"/>
                  <a:gd name="T1" fmla="*/ 27 h 27"/>
                  <a:gd name="T2" fmla="*/ 41 w 75"/>
                  <a:gd name="T3" fmla="*/ 27 h 27"/>
                  <a:gd name="T4" fmla="*/ 39 w 75"/>
                  <a:gd name="T5" fmla="*/ 26 h 27"/>
                  <a:gd name="T6" fmla="*/ 36 w 75"/>
                  <a:gd name="T7" fmla="*/ 26 h 27"/>
                  <a:gd name="T8" fmla="*/ 35 w 75"/>
                  <a:gd name="T9" fmla="*/ 25 h 27"/>
                  <a:gd name="T10" fmla="*/ 33 w 75"/>
                  <a:gd name="T11" fmla="*/ 25 h 27"/>
                  <a:gd name="T12" fmla="*/ 30 w 75"/>
                  <a:gd name="T13" fmla="*/ 25 h 27"/>
                  <a:gd name="T14" fmla="*/ 25 w 75"/>
                  <a:gd name="T15" fmla="*/ 26 h 27"/>
                  <a:gd name="T16" fmla="*/ 17 w 75"/>
                  <a:gd name="T17" fmla="*/ 26 h 27"/>
                  <a:gd name="T18" fmla="*/ 15 w 75"/>
                  <a:gd name="T19" fmla="*/ 27 h 27"/>
                  <a:gd name="T20" fmla="*/ 12 w 75"/>
                  <a:gd name="T21" fmla="*/ 26 h 27"/>
                  <a:gd name="T22" fmla="*/ 9 w 75"/>
                  <a:gd name="T23" fmla="*/ 25 h 27"/>
                  <a:gd name="T24" fmla="*/ 5 w 75"/>
                  <a:gd name="T25" fmla="*/ 24 h 27"/>
                  <a:gd name="T26" fmla="*/ 5 w 75"/>
                  <a:gd name="T27" fmla="*/ 24 h 27"/>
                  <a:gd name="T28" fmla="*/ 3 w 75"/>
                  <a:gd name="T29" fmla="*/ 23 h 27"/>
                  <a:gd name="T30" fmla="*/ 1 w 75"/>
                  <a:gd name="T31" fmla="*/ 21 h 27"/>
                  <a:gd name="T32" fmla="*/ 0 w 75"/>
                  <a:gd name="T33" fmla="*/ 18 h 27"/>
                  <a:gd name="T34" fmla="*/ 0 w 75"/>
                  <a:gd name="T35" fmla="*/ 16 h 27"/>
                  <a:gd name="T36" fmla="*/ 1 w 75"/>
                  <a:gd name="T37" fmla="*/ 14 h 27"/>
                  <a:gd name="T38" fmla="*/ 5 w 75"/>
                  <a:gd name="T39" fmla="*/ 10 h 27"/>
                  <a:gd name="T40" fmla="*/ 6 w 75"/>
                  <a:gd name="T41" fmla="*/ 9 h 27"/>
                  <a:gd name="T42" fmla="*/ 6 w 75"/>
                  <a:gd name="T43" fmla="*/ 9 h 27"/>
                  <a:gd name="T44" fmla="*/ 11 w 75"/>
                  <a:gd name="T45" fmla="*/ 7 h 27"/>
                  <a:gd name="T46" fmla="*/ 11 w 75"/>
                  <a:gd name="T47" fmla="*/ 7 h 27"/>
                  <a:gd name="T48" fmla="*/ 14 w 75"/>
                  <a:gd name="T49" fmla="*/ 6 h 27"/>
                  <a:gd name="T50" fmla="*/ 16 w 75"/>
                  <a:gd name="T51" fmla="*/ 5 h 27"/>
                  <a:gd name="T52" fmla="*/ 18 w 75"/>
                  <a:gd name="T53" fmla="*/ 5 h 27"/>
                  <a:gd name="T54" fmla="*/ 21 w 75"/>
                  <a:gd name="T55" fmla="*/ 4 h 27"/>
                  <a:gd name="T56" fmla="*/ 23 w 75"/>
                  <a:gd name="T57" fmla="*/ 4 h 27"/>
                  <a:gd name="T58" fmla="*/ 25 w 75"/>
                  <a:gd name="T59" fmla="*/ 3 h 27"/>
                  <a:gd name="T60" fmla="*/ 26 w 75"/>
                  <a:gd name="T61" fmla="*/ 3 h 27"/>
                  <a:gd name="T62" fmla="*/ 35 w 75"/>
                  <a:gd name="T63" fmla="*/ 3 h 27"/>
                  <a:gd name="T64" fmla="*/ 35 w 75"/>
                  <a:gd name="T65" fmla="*/ 3 h 27"/>
                  <a:gd name="T66" fmla="*/ 44 w 75"/>
                  <a:gd name="T67" fmla="*/ 2 h 27"/>
                  <a:gd name="T68" fmla="*/ 48 w 75"/>
                  <a:gd name="T69" fmla="*/ 1 h 27"/>
                  <a:gd name="T70" fmla="*/ 60 w 75"/>
                  <a:gd name="T71" fmla="*/ 0 h 27"/>
                  <a:gd name="T72" fmla="*/ 62 w 75"/>
                  <a:gd name="T73" fmla="*/ 1 h 27"/>
                  <a:gd name="T74" fmla="*/ 64 w 75"/>
                  <a:gd name="T75" fmla="*/ 1 h 27"/>
                  <a:gd name="T76" fmla="*/ 65 w 75"/>
                  <a:gd name="T77" fmla="*/ 1 h 27"/>
                  <a:gd name="T78" fmla="*/ 66 w 75"/>
                  <a:gd name="T79" fmla="*/ 1 h 27"/>
                  <a:gd name="T80" fmla="*/ 69 w 75"/>
                  <a:gd name="T81" fmla="*/ 2 h 27"/>
                  <a:gd name="T82" fmla="*/ 72 w 75"/>
                  <a:gd name="T83" fmla="*/ 4 h 27"/>
                  <a:gd name="T84" fmla="*/ 74 w 75"/>
                  <a:gd name="T85" fmla="*/ 6 h 27"/>
                  <a:gd name="T86" fmla="*/ 74 w 75"/>
                  <a:gd name="T87" fmla="*/ 9 h 27"/>
                  <a:gd name="T88" fmla="*/ 75 w 75"/>
                  <a:gd name="T89" fmla="*/ 12 h 27"/>
                  <a:gd name="T90" fmla="*/ 74 w 75"/>
                  <a:gd name="T91" fmla="*/ 14 h 27"/>
                  <a:gd name="T92" fmla="*/ 74 w 75"/>
                  <a:gd name="T93" fmla="*/ 15 h 27"/>
                  <a:gd name="T94" fmla="*/ 74 w 75"/>
                  <a:gd name="T95" fmla="*/ 16 h 27"/>
                  <a:gd name="T96" fmla="*/ 73 w 75"/>
                  <a:gd name="T97" fmla="*/ 17 h 27"/>
                  <a:gd name="T98" fmla="*/ 71 w 75"/>
                  <a:gd name="T99" fmla="*/ 19 h 27"/>
                  <a:gd name="T100" fmla="*/ 69 w 75"/>
                  <a:gd name="T101" fmla="*/ 21 h 27"/>
                  <a:gd name="T102" fmla="*/ 63 w 75"/>
                  <a:gd name="T103" fmla="*/ 22 h 27"/>
                  <a:gd name="T104" fmla="*/ 62 w 75"/>
                  <a:gd name="T105" fmla="*/ 23 h 27"/>
                  <a:gd name="T106" fmla="*/ 58 w 75"/>
                  <a:gd name="T107" fmla="*/ 24 h 27"/>
                  <a:gd name="T108" fmla="*/ 55 w 75"/>
                  <a:gd name="T109" fmla="*/ 25 h 27"/>
                  <a:gd name="T110" fmla="*/ 53 w 75"/>
                  <a:gd name="T111" fmla="*/ 26 h 27"/>
                  <a:gd name="T112" fmla="*/ 52 w 75"/>
                  <a:gd name="T113" fmla="*/ 26 h 27"/>
                  <a:gd name="T114" fmla="*/ 47 w 75"/>
                  <a:gd name="T115" fmla="*/ 27 h 27"/>
                  <a:gd name="T116" fmla="*/ 44 w 75"/>
                  <a:gd name="T1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75" h="27">
                    <a:moveTo>
                      <a:pt x="44" y="27"/>
                    </a:moveTo>
                    <a:cubicBezTo>
                      <a:pt x="43" y="27"/>
                      <a:pt x="42" y="27"/>
                      <a:pt x="41" y="27"/>
                    </a:cubicBezTo>
                    <a:cubicBezTo>
                      <a:pt x="40" y="27"/>
                      <a:pt x="40" y="26"/>
                      <a:pt x="39" y="26"/>
                    </a:cubicBezTo>
                    <a:cubicBezTo>
                      <a:pt x="38" y="26"/>
                      <a:pt x="37" y="26"/>
                      <a:pt x="36" y="26"/>
                    </a:cubicBezTo>
                    <a:cubicBezTo>
                      <a:pt x="36" y="26"/>
                      <a:pt x="35" y="26"/>
                      <a:pt x="35" y="25"/>
                    </a:cubicBezTo>
                    <a:cubicBezTo>
                      <a:pt x="34" y="25"/>
                      <a:pt x="34" y="25"/>
                      <a:pt x="33" y="25"/>
                    </a:cubicBezTo>
                    <a:cubicBezTo>
                      <a:pt x="33" y="25"/>
                      <a:pt x="31" y="25"/>
                      <a:pt x="30" y="25"/>
                    </a:cubicBezTo>
                    <a:cubicBezTo>
                      <a:pt x="28" y="25"/>
                      <a:pt x="27" y="25"/>
                      <a:pt x="25" y="26"/>
                    </a:cubicBezTo>
                    <a:cubicBezTo>
                      <a:pt x="22" y="26"/>
                      <a:pt x="21" y="26"/>
                      <a:pt x="17" y="26"/>
                    </a:cubicBezTo>
                    <a:cubicBezTo>
                      <a:pt x="16" y="27"/>
                      <a:pt x="15" y="27"/>
                      <a:pt x="15" y="27"/>
                    </a:cubicBezTo>
                    <a:cubicBezTo>
                      <a:pt x="14" y="27"/>
                      <a:pt x="13" y="26"/>
                      <a:pt x="12" y="26"/>
                    </a:cubicBezTo>
                    <a:cubicBezTo>
                      <a:pt x="11" y="26"/>
                      <a:pt x="10" y="25"/>
                      <a:pt x="9" y="25"/>
                    </a:cubicBezTo>
                    <a:cubicBezTo>
                      <a:pt x="8" y="25"/>
                      <a:pt x="6" y="25"/>
                      <a:pt x="5" y="24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4" y="23"/>
                      <a:pt x="3" y="23"/>
                      <a:pt x="3" y="23"/>
                    </a:cubicBezTo>
                    <a:cubicBezTo>
                      <a:pt x="2" y="21"/>
                      <a:pt x="2" y="22"/>
                      <a:pt x="1" y="21"/>
                    </a:cubicBezTo>
                    <a:cubicBezTo>
                      <a:pt x="1" y="20"/>
                      <a:pt x="0" y="19"/>
                      <a:pt x="0" y="18"/>
                    </a:cubicBezTo>
                    <a:cubicBezTo>
                      <a:pt x="0" y="17"/>
                      <a:pt x="0" y="17"/>
                      <a:pt x="0" y="16"/>
                    </a:cubicBezTo>
                    <a:cubicBezTo>
                      <a:pt x="1" y="15"/>
                      <a:pt x="1" y="14"/>
                      <a:pt x="1" y="14"/>
                    </a:cubicBezTo>
                    <a:cubicBezTo>
                      <a:pt x="2" y="12"/>
                      <a:pt x="4" y="11"/>
                      <a:pt x="5" y="10"/>
                    </a:cubicBezTo>
                    <a:cubicBezTo>
                      <a:pt x="5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8" y="8"/>
                      <a:pt x="9" y="8"/>
                      <a:pt x="11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2" y="7"/>
                      <a:pt x="13" y="6"/>
                      <a:pt x="14" y="6"/>
                    </a:cubicBezTo>
                    <a:cubicBezTo>
                      <a:pt x="14" y="6"/>
                      <a:pt x="15" y="6"/>
                      <a:pt x="16" y="5"/>
                    </a:cubicBezTo>
                    <a:cubicBezTo>
                      <a:pt x="16" y="5"/>
                      <a:pt x="17" y="5"/>
                      <a:pt x="18" y="5"/>
                    </a:cubicBezTo>
                    <a:cubicBezTo>
                      <a:pt x="19" y="5"/>
                      <a:pt x="20" y="4"/>
                      <a:pt x="21" y="4"/>
                    </a:cubicBezTo>
                    <a:cubicBezTo>
                      <a:pt x="22" y="4"/>
                      <a:pt x="23" y="4"/>
                      <a:pt x="23" y="4"/>
                    </a:cubicBezTo>
                    <a:cubicBezTo>
                      <a:pt x="24" y="3"/>
                      <a:pt x="25" y="3"/>
                      <a:pt x="25" y="3"/>
                    </a:cubicBezTo>
                    <a:cubicBezTo>
                      <a:pt x="25" y="3"/>
                      <a:pt x="26" y="3"/>
                      <a:pt x="26" y="3"/>
                    </a:cubicBezTo>
                    <a:cubicBezTo>
                      <a:pt x="29" y="3"/>
                      <a:pt x="32" y="3"/>
                      <a:pt x="35" y="3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8" y="2"/>
                      <a:pt x="41" y="2"/>
                      <a:pt x="44" y="2"/>
                    </a:cubicBezTo>
                    <a:cubicBezTo>
                      <a:pt x="45" y="2"/>
                      <a:pt x="46" y="1"/>
                      <a:pt x="48" y="1"/>
                    </a:cubicBezTo>
                    <a:cubicBezTo>
                      <a:pt x="48" y="0"/>
                      <a:pt x="58" y="0"/>
                      <a:pt x="60" y="0"/>
                    </a:cubicBezTo>
                    <a:cubicBezTo>
                      <a:pt x="61" y="0"/>
                      <a:pt x="62" y="0"/>
                      <a:pt x="62" y="1"/>
                    </a:cubicBezTo>
                    <a:cubicBezTo>
                      <a:pt x="63" y="1"/>
                      <a:pt x="64" y="1"/>
                      <a:pt x="64" y="1"/>
                    </a:cubicBezTo>
                    <a:cubicBezTo>
                      <a:pt x="64" y="1"/>
                      <a:pt x="65" y="1"/>
                      <a:pt x="65" y="1"/>
                    </a:cubicBezTo>
                    <a:cubicBezTo>
                      <a:pt x="65" y="1"/>
                      <a:pt x="66" y="1"/>
                      <a:pt x="66" y="1"/>
                    </a:cubicBezTo>
                    <a:cubicBezTo>
                      <a:pt x="67" y="1"/>
                      <a:pt x="68" y="2"/>
                      <a:pt x="69" y="2"/>
                    </a:cubicBezTo>
                    <a:cubicBezTo>
                      <a:pt x="70" y="3"/>
                      <a:pt x="71" y="3"/>
                      <a:pt x="72" y="4"/>
                    </a:cubicBezTo>
                    <a:cubicBezTo>
                      <a:pt x="72" y="5"/>
                      <a:pt x="73" y="5"/>
                      <a:pt x="74" y="6"/>
                    </a:cubicBezTo>
                    <a:cubicBezTo>
                      <a:pt x="74" y="7"/>
                      <a:pt x="74" y="8"/>
                      <a:pt x="74" y="9"/>
                    </a:cubicBezTo>
                    <a:cubicBezTo>
                      <a:pt x="74" y="10"/>
                      <a:pt x="74" y="11"/>
                      <a:pt x="75" y="12"/>
                    </a:cubicBezTo>
                    <a:cubicBezTo>
                      <a:pt x="74" y="13"/>
                      <a:pt x="74" y="13"/>
                      <a:pt x="74" y="14"/>
                    </a:cubicBezTo>
                    <a:cubicBezTo>
                      <a:pt x="74" y="14"/>
                      <a:pt x="74" y="14"/>
                      <a:pt x="74" y="15"/>
                    </a:cubicBezTo>
                    <a:cubicBezTo>
                      <a:pt x="74" y="15"/>
                      <a:pt x="74" y="15"/>
                      <a:pt x="74" y="16"/>
                    </a:cubicBezTo>
                    <a:cubicBezTo>
                      <a:pt x="74" y="16"/>
                      <a:pt x="73" y="17"/>
                      <a:pt x="73" y="17"/>
                    </a:cubicBezTo>
                    <a:cubicBezTo>
                      <a:pt x="73" y="18"/>
                      <a:pt x="72" y="19"/>
                      <a:pt x="71" y="19"/>
                    </a:cubicBezTo>
                    <a:cubicBezTo>
                      <a:pt x="71" y="20"/>
                      <a:pt x="70" y="20"/>
                      <a:pt x="69" y="21"/>
                    </a:cubicBezTo>
                    <a:cubicBezTo>
                      <a:pt x="68" y="21"/>
                      <a:pt x="65" y="22"/>
                      <a:pt x="63" y="22"/>
                    </a:cubicBezTo>
                    <a:cubicBezTo>
                      <a:pt x="63" y="23"/>
                      <a:pt x="62" y="23"/>
                      <a:pt x="62" y="23"/>
                    </a:cubicBezTo>
                    <a:cubicBezTo>
                      <a:pt x="60" y="23"/>
                      <a:pt x="59" y="24"/>
                      <a:pt x="58" y="24"/>
                    </a:cubicBezTo>
                    <a:cubicBezTo>
                      <a:pt x="57" y="24"/>
                      <a:pt x="57" y="25"/>
                      <a:pt x="55" y="25"/>
                    </a:cubicBezTo>
                    <a:cubicBezTo>
                      <a:pt x="54" y="25"/>
                      <a:pt x="54" y="26"/>
                      <a:pt x="53" y="26"/>
                    </a:cubicBezTo>
                    <a:cubicBezTo>
                      <a:pt x="52" y="26"/>
                      <a:pt x="52" y="26"/>
                      <a:pt x="52" y="26"/>
                    </a:cubicBezTo>
                    <a:cubicBezTo>
                      <a:pt x="50" y="26"/>
                      <a:pt x="49" y="27"/>
                      <a:pt x="47" y="27"/>
                    </a:cubicBezTo>
                    <a:cubicBezTo>
                      <a:pt x="46" y="27"/>
                      <a:pt x="45" y="27"/>
                      <a:pt x="44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" name="Freeform 12"/>
              <p:cNvSpPr/>
              <p:nvPr/>
            </p:nvSpPr>
            <p:spPr bwMode="auto">
              <a:xfrm>
                <a:off x="5097463" y="3309938"/>
                <a:ext cx="161925" cy="173038"/>
              </a:xfrm>
              <a:custGeom>
                <a:avLst/>
                <a:gdLst>
                  <a:gd name="T0" fmla="*/ 29 w 43"/>
                  <a:gd name="T1" fmla="*/ 46 h 46"/>
                  <a:gd name="T2" fmla="*/ 27 w 43"/>
                  <a:gd name="T3" fmla="*/ 45 h 46"/>
                  <a:gd name="T4" fmla="*/ 26 w 43"/>
                  <a:gd name="T5" fmla="*/ 44 h 46"/>
                  <a:gd name="T6" fmla="*/ 24 w 43"/>
                  <a:gd name="T7" fmla="*/ 40 h 46"/>
                  <a:gd name="T8" fmla="*/ 21 w 43"/>
                  <a:gd name="T9" fmla="*/ 35 h 46"/>
                  <a:gd name="T10" fmla="*/ 19 w 43"/>
                  <a:gd name="T11" fmla="*/ 31 h 46"/>
                  <a:gd name="T12" fmla="*/ 16 w 43"/>
                  <a:gd name="T13" fmla="*/ 26 h 46"/>
                  <a:gd name="T14" fmla="*/ 11 w 43"/>
                  <a:gd name="T15" fmla="*/ 21 h 46"/>
                  <a:gd name="T16" fmla="*/ 9 w 43"/>
                  <a:gd name="T17" fmla="*/ 20 h 46"/>
                  <a:gd name="T18" fmla="*/ 8 w 43"/>
                  <a:gd name="T19" fmla="*/ 18 h 46"/>
                  <a:gd name="T20" fmla="*/ 7 w 43"/>
                  <a:gd name="T21" fmla="*/ 18 h 46"/>
                  <a:gd name="T22" fmla="*/ 5 w 43"/>
                  <a:gd name="T23" fmla="*/ 17 h 46"/>
                  <a:gd name="T24" fmla="*/ 5 w 43"/>
                  <a:gd name="T25" fmla="*/ 16 h 46"/>
                  <a:gd name="T26" fmla="*/ 3 w 43"/>
                  <a:gd name="T27" fmla="*/ 14 h 46"/>
                  <a:gd name="T28" fmla="*/ 3 w 43"/>
                  <a:gd name="T29" fmla="*/ 14 h 46"/>
                  <a:gd name="T30" fmla="*/ 1 w 43"/>
                  <a:gd name="T31" fmla="*/ 12 h 46"/>
                  <a:gd name="T32" fmla="*/ 0 w 43"/>
                  <a:gd name="T33" fmla="*/ 10 h 46"/>
                  <a:gd name="T34" fmla="*/ 0 w 43"/>
                  <a:gd name="T35" fmla="*/ 9 h 46"/>
                  <a:gd name="T36" fmla="*/ 0 w 43"/>
                  <a:gd name="T37" fmla="*/ 6 h 46"/>
                  <a:gd name="T38" fmla="*/ 2 w 43"/>
                  <a:gd name="T39" fmla="*/ 3 h 46"/>
                  <a:gd name="T40" fmla="*/ 3 w 43"/>
                  <a:gd name="T41" fmla="*/ 1 h 46"/>
                  <a:gd name="T42" fmla="*/ 7 w 43"/>
                  <a:gd name="T43" fmla="*/ 0 h 46"/>
                  <a:gd name="T44" fmla="*/ 10 w 43"/>
                  <a:gd name="T45" fmla="*/ 0 h 46"/>
                  <a:gd name="T46" fmla="*/ 13 w 43"/>
                  <a:gd name="T47" fmla="*/ 1 h 46"/>
                  <a:gd name="T48" fmla="*/ 15 w 43"/>
                  <a:gd name="T49" fmla="*/ 2 h 46"/>
                  <a:gd name="T50" fmla="*/ 18 w 43"/>
                  <a:gd name="T51" fmla="*/ 3 h 46"/>
                  <a:gd name="T52" fmla="*/ 21 w 43"/>
                  <a:gd name="T53" fmla="*/ 3 h 46"/>
                  <a:gd name="T54" fmla="*/ 24 w 43"/>
                  <a:gd name="T55" fmla="*/ 4 h 46"/>
                  <a:gd name="T56" fmla="*/ 28 w 43"/>
                  <a:gd name="T57" fmla="*/ 4 h 46"/>
                  <a:gd name="T58" fmla="*/ 31 w 43"/>
                  <a:gd name="T59" fmla="*/ 5 h 46"/>
                  <a:gd name="T60" fmla="*/ 33 w 43"/>
                  <a:gd name="T61" fmla="*/ 7 h 46"/>
                  <a:gd name="T62" fmla="*/ 34 w 43"/>
                  <a:gd name="T63" fmla="*/ 7 h 46"/>
                  <a:gd name="T64" fmla="*/ 37 w 43"/>
                  <a:gd name="T65" fmla="*/ 8 h 46"/>
                  <a:gd name="T66" fmla="*/ 39 w 43"/>
                  <a:gd name="T67" fmla="*/ 9 h 46"/>
                  <a:gd name="T68" fmla="*/ 40 w 43"/>
                  <a:gd name="T69" fmla="*/ 11 h 46"/>
                  <a:gd name="T70" fmla="*/ 42 w 43"/>
                  <a:gd name="T71" fmla="*/ 13 h 46"/>
                  <a:gd name="T72" fmla="*/ 43 w 43"/>
                  <a:gd name="T73" fmla="*/ 16 h 46"/>
                  <a:gd name="T74" fmla="*/ 43 w 43"/>
                  <a:gd name="T75" fmla="*/ 19 h 46"/>
                  <a:gd name="T76" fmla="*/ 43 w 43"/>
                  <a:gd name="T77" fmla="*/ 22 h 46"/>
                  <a:gd name="T78" fmla="*/ 42 w 43"/>
                  <a:gd name="T79" fmla="*/ 25 h 46"/>
                  <a:gd name="T80" fmla="*/ 43 w 43"/>
                  <a:gd name="T81" fmla="*/ 28 h 46"/>
                  <a:gd name="T82" fmla="*/ 43 w 43"/>
                  <a:gd name="T83" fmla="*/ 30 h 46"/>
                  <a:gd name="T84" fmla="*/ 42 w 43"/>
                  <a:gd name="T85" fmla="*/ 35 h 46"/>
                  <a:gd name="T86" fmla="*/ 41 w 43"/>
                  <a:gd name="T87" fmla="*/ 38 h 46"/>
                  <a:gd name="T88" fmla="*/ 39 w 43"/>
                  <a:gd name="T89" fmla="*/ 40 h 46"/>
                  <a:gd name="T90" fmla="*/ 35 w 43"/>
                  <a:gd name="T91" fmla="*/ 45 h 46"/>
                  <a:gd name="T92" fmla="*/ 33 w 43"/>
                  <a:gd name="T93" fmla="*/ 46 h 46"/>
                  <a:gd name="T94" fmla="*/ 31 w 43"/>
                  <a:gd name="T95" fmla="*/ 46 h 46"/>
                  <a:gd name="T96" fmla="*/ 29 w 43"/>
                  <a:gd name="T97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6">
                    <a:moveTo>
                      <a:pt x="29" y="46"/>
                    </a:moveTo>
                    <a:cubicBezTo>
                      <a:pt x="28" y="46"/>
                      <a:pt x="29" y="46"/>
                      <a:pt x="27" y="45"/>
                    </a:cubicBezTo>
                    <a:cubicBezTo>
                      <a:pt x="27" y="45"/>
                      <a:pt x="26" y="44"/>
                      <a:pt x="26" y="44"/>
                    </a:cubicBezTo>
                    <a:cubicBezTo>
                      <a:pt x="25" y="43"/>
                      <a:pt x="24" y="41"/>
                      <a:pt x="24" y="40"/>
                    </a:cubicBezTo>
                    <a:cubicBezTo>
                      <a:pt x="23" y="38"/>
                      <a:pt x="22" y="37"/>
                      <a:pt x="21" y="35"/>
                    </a:cubicBezTo>
                    <a:cubicBezTo>
                      <a:pt x="21" y="34"/>
                      <a:pt x="19" y="31"/>
                      <a:pt x="19" y="31"/>
                    </a:cubicBezTo>
                    <a:cubicBezTo>
                      <a:pt x="18" y="29"/>
                      <a:pt x="17" y="27"/>
                      <a:pt x="16" y="26"/>
                    </a:cubicBezTo>
                    <a:cubicBezTo>
                      <a:pt x="14" y="24"/>
                      <a:pt x="13" y="22"/>
                      <a:pt x="11" y="21"/>
                    </a:cubicBezTo>
                    <a:cubicBezTo>
                      <a:pt x="10" y="20"/>
                      <a:pt x="10" y="20"/>
                      <a:pt x="9" y="20"/>
                    </a:cubicBezTo>
                    <a:cubicBezTo>
                      <a:pt x="9" y="19"/>
                      <a:pt x="8" y="19"/>
                      <a:pt x="8" y="18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6" y="17"/>
                      <a:pt x="5" y="17"/>
                      <a:pt x="5" y="17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3" y="15"/>
                      <a:pt x="3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3"/>
                      <a:pt x="1" y="13"/>
                      <a:pt x="1" y="12"/>
                    </a:cubicBezTo>
                    <a:cubicBezTo>
                      <a:pt x="0" y="11"/>
                      <a:pt x="1" y="11"/>
                      <a:pt x="0" y="10"/>
                    </a:cubicBezTo>
                    <a:cubicBezTo>
                      <a:pt x="0" y="10"/>
                      <a:pt x="0" y="9"/>
                      <a:pt x="0" y="9"/>
                    </a:cubicBezTo>
                    <a:cubicBezTo>
                      <a:pt x="0" y="8"/>
                      <a:pt x="0" y="7"/>
                      <a:pt x="0" y="6"/>
                    </a:cubicBezTo>
                    <a:cubicBezTo>
                      <a:pt x="0" y="6"/>
                      <a:pt x="1" y="4"/>
                      <a:pt x="2" y="3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1"/>
                      <a:pt x="5" y="0"/>
                      <a:pt x="7" y="0"/>
                    </a:cubicBezTo>
                    <a:cubicBezTo>
                      <a:pt x="8" y="0"/>
                      <a:pt x="9" y="0"/>
                      <a:pt x="10" y="0"/>
                    </a:cubicBezTo>
                    <a:cubicBezTo>
                      <a:pt x="11" y="0"/>
                      <a:pt x="12" y="1"/>
                      <a:pt x="13" y="1"/>
                    </a:cubicBezTo>
                    <a:cubicBezTo>
                      <a:pt x="14" y="1"/>
                      <a:pt x="14" y="1"/>
                      <a:pt x="15" y="2"/>
                    </a:cubicBezTo>
                    <a:cubicBezTo>
                      <a:pt x="16" y="2"/>
                      <a:pt x="18" y="3"/>
                      <a:pt x="18" y="3"/>
                    </a:cubicBezTo>
                    <a:cubicBezTo>
                      <a:pt x="19" y="3"/>
                      <a:pt x="20" y="3"/>
                      <a:pt x="21" y="3"/>
                    </a:cubicBezTo>
                    <a:cubicBezTo>
                      <a:pt x="22" y="3"/>
                      <a:pt x="23" y="3"/>
                      <a:pt x="24" y="4"/>
                    </a:cubicBezTo>
                    <a:cubicBezTo>
                      <a:pt x="26" y="4"/>
                      <a:pt x="26" y="4"/>
                      <a:pt x="28" y="4"/>
                    </a:cubicBezTo>
                    <a:cubicBezTo>
                      <a:pt x="28" y="4"/>
                      <a:pt x="30" y="5"/>
                      <a:pt x="31" y="5"/>
                    </a:cubicBezTo>
                    <a:cubicBezTo>
                      <a:pt x="32" y="6"/>
                      <a:pt x="33" y="6"/>
                      <a:pt x="33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5" y="7"/>
                      <a:pt x="36" y="8"/>
                      <a:pt x="37" y="8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0" y="10"/>
                      <a:pt x="39" y="10"/>
                      <a:pt x="40" y="11"/>
                    </a:cubicBezTo>
                    <a:cubicBezTo>
                      <a:pt x="42" y="11"/>
                      <a:pt x="42" y="12"/>
                      <a:pt x="42" y="13"/>
                    </a:cubicBezTo>
                    <a:cubicBezTo>
                      <a:pt x="43" y="14"/>
                      <a:pt x="43" y="15"/>
                      <a:pt x="43" y="16"/>
                    </a:cubicBezTo>
                    <a:cubicBezTo>
                      <a:pt x="43" y="17"/>
                      <a:pt x="43" y="18"/>
                      <a:pt x="43" y="19"/>
                    </a:cubicBezTo>
                    <a:cubicBezTo>
                      <a:pt x="43" y="19"/>
                      <a:pt x="43" y="21"/>
                      <a:pt x="43" y="22"/>
                    </a:cubicBezTo>
                    <a:cubicBezTo>
                      <a:pt x="42" y="23"/>
                      <a:pt x="43" y="24"/>
                      <a:pt x="42" y="25"/>
                    </a:cubicBezTo>
                    <a:cubicBezTo>
                      <a:pt x="42" y="26"/>
                      <a:pt x="42" y="28"/>
                      <a:pt x="43" y="28"/>
                    </a:cubicBezTo>
                    <a:cubicBezTo>
                      <a:pt x="43" y="28"/>
                      <a:pt x="43" y="30"/>
                      <a:pt x="43" y="30"/>
                    </a:cubicBezTo>
                    <a:cubicBezTo>
                      <a:pt x="43" y="32"/>
                      <a:pt x="42" y="34"/>
                      <a:pt x="42" y="35"/>
                    </a:cubicBezTo>
                    <a:cubicBezTo>
                      <a:pt x="42" y="37"/>
                      <a:pt x="41" y="37"/>
                      <a:pt x="41" y="38"/>
                    </a:cubicBezTo>
                    <a:cubicBezTo>
                      <a:pt x="40" y="38"/>
                      <a:pt x="41" y="38"/>
                      <a:pt x="39" y="40"/>
                    </a:cubicBezTo>
                    <a:cubicBezTo>
                      <a:pt x="39" y="40"/>
                      <a:pt x="36" y="44"/>
                      <a:pt x="35" y="45"/>
                    </a:cubicBezTo>
                    <a:cubicBezTo>
                      <a:pt x="35" y="45"/>
                      <a:pt x="33" y="46"/>
                      <a:pt x="33" y="46"/>
                    </a:cubicBezTo>
                    <a:cubicBezTo>
                      <a:pt x="33" y="46"/>
                      <a:pt x="32" y="46"/>
                      <a:pt x="31" y="46"/>
                    </a:cubicBezTo>
                    <a:cubicBezTo>
                      <a:pt x="31" y="46"/>
                      <a:pt x="30" y="46"/>
                      <a:pt x="29" y="4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" name="Freeform 13"/>
              <p:cNvSpPr/>
              <p:nvPr/>
            </p:nvSpPr>
            <p:spPr bwMode="auto">
              <a:xfrm>
                <a:off x="4908551" y="3041650"/>
                <a:ext cx="325438" cy="395288"/>
              </a:xfrm>
              <a:custGeom>
                <a:avLst/>
                <a:gdLst>
                  <a:gd name="T0" fmla="*/ 6 w 86"/>
                  <a:gd name="T1" fmla="*/ 104 h 105"/>
                  <a:gd name="T2" fmla="*/ 2 w 86"/>
                  <a:gd name="T3" fmla="*/ 99 h 105"/>
                  <a:gd name="T4" fmla="*/ 2 w 86"/>
                  <a:gd name="T5" fmla="*/ 88 h 105"/>
                  <a:gd name="T6" fmla="*/ 8 w 86"/>
                  <a:gd name="T7" fmla="*/ 78 h 105"/>
                  <a:gd name="T8" fmla="*/ 15 w 86"/>
                  <a:gd name="T9" fmla="*/ 65 h 105"/>
                  <a:gd name="T10" fmla="*/ 16 w 86"/>
                  <a:gd name="T11" fmla="*/ 59 h 105"/>
                  <a:gd name="T12" fmla="*/ 13 w 86"/>
                  <a:gd name="T13" fmla="*/ 58 h 105"/>
                  <a:gd name="T14" fmla="*/ 7 w 86"/>
                  <a:gd name="T15" fmla="*/ 55 h 105"/>
                  <a:gd name="T16" fmla="*/ 3 w 86"/>
                  <a:gd name="T17" fmla="*/ 49 h 105"/>
                  <a:gd name="T18" fmla="*/ 4 w 86"/>
                  <a:gd name="T19" fmla="*/ 39 h 105"/>
                  <a:gd name="T20" fmla="*/ 9 w 86"/>
                  <a:gd name="T21" fmla="*/ 35 h 105"/>
                  <a:gd name="T22" fmla="*/ 13 w 86"/>
                  <a:gd name="T23" fmla="*/ 33 h 105"/>
                  <a:gd name="T24" fmla="*/ 26 w 86"/>
                  <a:gd name="T25" fmla="*/ 32 h 105"/>
                  <a:gd name="T26" fmla="*/ 28 w 86"/>
                  <a:gd name="T27" fmla="*/ 28 h 105"/>
                  <a:gd name="T28" fmla="*/ 27 w 86"/>
                  <a:gd name="T29" fmla="*/ 25 h 105"/>
                  <a:gd name="T30" fmla="*/ 24 w 86"/>
                  <a:gd name="T31" fmla="*/ 19 h 105"/>
                  <a:gd name="T32" fmla="*/ 28 w 86"/>
                  <a:gd name="T33" fmla="*/ 6 h 105"/>
                  <a:gd name="T34" fmla="*/ 32 w 86"/>
                  <a:gd name="T35" fmla="*/ 1 h 105"/>
                  <a:gd name="T36" fmla="*/ 40 w 86"/>
                  <a:gd name="T37" fmla="*/ 0 h 105"/>
                  <a:gd name="T38" fmla="*/ 44 w 86"/>
                  <a:gd name="T39" fmla="*/ 2 h 105"/>
                  <a:gd name="T40" fmla="*/ 51 w 86"/>
                  <a:gd name="T41" fmla="*/ 12 h 105"/>
                  <a:gd name="T42" fmla="*/ 52 w 86"/>
                  <a:gd name="T43" fmla="*/ 22 h 105"/>
                  <a:gd name="T44" fmla="*/ 55 w 86"/>
                  <a:gd name="T45" fmla="*/ 26 h 105"/>
                  <a:gd name="T46" fmla="*/ 58 w 86"/>
                  <a:gd name="T47" fmla="*/ 25 h 105"/>
                  <a:gd name="T48" fmla="*/ 61 w 86"/>
                  <a:gd name="T49" fmla="*/ 22 h 105"/>
                  <a:gd name="T50" fmla="*/ 64 w 86"/>
                  <a:gd name="T51" fmla="*/ 20 h 105"/>
                  <a:gd name="T52" fmla="*/ 67 w 86"/>
                  <a:gd name="T53" fmla="*/ 19 h 105"/>
                  <a:gd name="T54" fmla="*/ 71 w 86"/>
                  <a:gd name="T55" fmla="*/ 20 h 105"/>
                  <a:gd name="T56" fmla="*/ 74 w 86"/>
                  <a:gd name="T57" fmla="*/ 22 h 105"/>
                  <a:gd name="T58" fmla="*/ 76 w 86"/>
                  <a:gd name="T59" fmla="*/ 24 h 105"/>
                  <a:gd name="T60" fmla="*/ 78 w 86"/>
                  <a:gd name="T61" fmla="*/ 26 h 105"/>
                  <a:gd name="T62" fmla="*/ 82 w 86"/>
                  <a:gd name="T63" fmla="*/ 28 h 105"/>
                  <a:gd name="T64" fmla="*/ 86 w 86"/>
                  <a:gd name="T65" fmla="*/ 33 h 105"/>
                  <a:gd name="T66" fmla="*/ 85 w 86"/>
                  <a:gd name="T67" fmla="*/ 35 h 105"/>
                  <a:gd name="T68" fmla="*/ 85 w 86"/>
                  <a:gd name="T69" fmla="*/ 37 h 105"/>
                  <a:gd name="T70" fmla="*/ 85 w 86"/>
                  <a:gd name="T71" fmla="*/ 38 h 105"/>
                  <a:gd name="T72" fmla="*/ 84 w 86"/>
                  <a:gd name="T73" fmla="*/ 39 h 105"/>
                  <a:gd name="T74" fmla="*/ 80 w 86"/>
                  <a:gd name="T75" fmla="*/ 41 h 105"/>
                  <a:gd name="T76" fmla="*/ 78 w 86"/>
                  <a:gd name="T77" fmla="*/ 43 h 105"/>
                  <a:gd name="T78" fmla="*/ 76 w 86"/>
                  <a:gd name="T79" fmla="*/ 44 h 105"/>
                  <a:gd name="T80" fmla="*/ 70 w 86"/>
                  <a:gd name="T81" fmla="*/ 47 h 105"/>
                  <a:gd name="T82" fmla="*/ 66 w 86"/>
                  <a:gd name="T83" fmla="*/ 49 h 105"/>
                  <a:gd name="T84" fmla="*/ 51 w 86"/>
                  <a:gd name="T85" fmla="*/ 54 h 105"/>
                  <a:gd name="T86" fmla="*/ 46 w 86"/>
                  <a:gd name="T87" fmla="*/ 56 h 105"/>
                  <a:gd name="T88" fmla="*/ 41 w 86"/>
                  <a:gd name="T89" fmla="*/ 59 h 105"/>
                  <a:gd name="T90" fmla="*/ 37 w 86"/>
                  <a:gd name="T91" fmla="*/ 64 h 105"/>
                  <a:gd name="T92" fmla="*/ 36 w 86"/>
                  <a:gd name="T93" fmla="*/ 67 h 105"/>
                  <a:gd name="T94" fmla="*/ 35 w 86"/>
                  <a:gd name="T95" fmla="*/ 68 h 105"/>
                  <a:gd name="T96" fmla="*/ 32 w 86"/>
                  <a:gd name="T97" fmla="*/ 72 h 105"/>
                  <a:gd name="T98" fmla="*/ 29 w 86"/>
                  <a:gd name="T99" fmla="*/ 79 h 105"/>
                  <a:gd name="T100" fmla="*/ 25 w 86"/>
                  <a:gd name="T101" fmla="*/ 88 h 105"/>
                  <a:gd name="T102" fmla="*/ 19 w 86"/>
                  <a:gd name="T103" fmla="*/ 100 h 105"/>
                  <a:gd name="T104" fmla="*/ 12 w 86"/>
                  <a:gd name="T105" fmla="*/ 104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86" h="105">
                    <a:moveTo>
                      <a:pt x="9" y="105"/>
                    </a:moveTo>
                    <a:cubicBezTo>
                      <a:pt x="8" y="105"/>
                      <a:pt x="6" y="104"/>
                      <a:pt x="6" y="104"/>
                    </a:cubicBezTo>
                    <a:cubicBezTo>
                      <a:pt x="5" y="103"/>
                      <a:pt x="4" y="102"/>
                      <a:pt x="4" y="102"/>
                    </a:cubicBezTo>
                    <a:cubicBezTo>
                      <a:pt x="3" y="100"/>
                      <a:pt x="2" y="100"/>
                      <a:pt x="2" y="99"/>
                    </a:cubicBezTo>
                    <a:cubicBezTo>
                      <a:pt x="1" y="98"/>
                      <a:pt x="0" y="96"/>
                      <a:pt x="0" y="96"/>
                    </a:cubicBezTo>
                    <a:cubicBezTo>
                      <a:pt x="0" y="92"/>
                      <a:pt x="1" y="90"/>
                      <a:pt x="2" y="88"/>
                    </a:cubicBezTo>
                    <a:cubicBezTo>
                      <a:pt x="3" y="86"/>
                      <a:pt x="4" y="84"/>
                      <a:pt x="6" y="83"/>
                    </a:cubicBezTo>
                    <a:cubicBezTo>
                      <a:pt x="6" y="81"/>
                      <a:pt x="7" y="79"/>
                      <a:pt x="8" y="78"/>
                    </a:cubicBezTo>
                    <a:cubicBezTo>
                      <a:pt x="8" y="77"/>
                      <a:pt x="8" y="77"/>
                      <a:pt x="9" y="77"/>
                    </a:cubicBezTo>
                    <a:cubicBezTo>
                      <a:pt x="9" y="72"/>
                      <a:pt x="13" y="69"/>
                      <a:pt x="15" y="65"/>
                    </a:cubicBezTo>
                    <a:cubicBezTo>
                      <a:pt x="16" y="63"/>
                      <a:pt x="17" y="62"/>
                      <a:pt x="17" y="60"/>
                    </a:cubicBezTo>
                    <a:cubicBezTo>
                      <a:pt x="17" y="60"/>
                      <a:pt x="16" y="59"/>
                      <a:pt x="16" y="59"/>
                    </a:cubicBezTo>
                    <a:cubicBezTo>
                      <a:pt x="16" y="59"/>
                      <a:pt x="15" y="59"/>
                      <a:pt x="15" y="58"/>
                    </a:cubicBezTo>
                    <a:cubicBezTo>
                      <a:pt x="14" y="58"/>
                      <a:pt x="14" y="58"/>
                      <a:pt x="13" y="58"/>
                    </a:cubicBezTo>
                    <a:cubicBezTo>
                      <a:pt x="13" y="57"/>
                      <a:pt x="12" y="57"/>
                      <a:pt x="12" y="57"/>
                    </a:cubicBezTo>
                    <a:cubicBezTo>
                      <a:pt x="10" y="56"/>
                      <a:pt x="9" y="55"/>
                      <a:pt x="7" y="55"/>
                    </a:cubicBezTo>
                    <a:cubicBezTo>
                      <a:pt x="5" y="53"/>
                      <a:pt x="3" y="51"/>
                      <a:pt x="3" y="50"/>
                    </a:cubicBezTo>
                    <a:cubicBezTo>
                      <a:pt x="3" y="50"/>
                      <a:pt x="3" y="49"/>
                      <a:pt x="3" y="49"/>
                    </a:cubicBezTo>
                    <a:cubicBezTo>
                      <a:pt x="3" y="46"/>
                      <a:pt x="3" y="43"/>
                      <a:pt x="4" y="41"/>
                    </a:cubicBezTo>
                    <a:cubicBezTo>
                      <a:pt x="4" y="40"/>
                      <a:pt x="4" y="39"/>
                      <a:pt x="4" y="39"/>
                    </a:cubicBezTo>
                    <a:cubicBezTo>
                      <a:pt x="5" y="38"/>
                      <a:pt x="5" y="37"/>
                      <a:pt x="6" y="36"/>
                    </a:cubicBezTo>
                    <a:cubicBezTo>
                      <a:pt x="7" y="36"/>
                      <a:pt x="7" y="35"/>
                      <a:pt x="9" y="35"/>
                    </a:cubicBezTo>
                    <a:cubicBezTo>
                      <a:pt x="9" y="34"/>
                      <a:pt x="10" y="34"/>
                      <a:pt x="12" y="34"/>
                    </a:cubicBezTo>
                    <a:cubicBezTo>
                      <a:pt x="12" y="34"/>
                      <a:pt x="12" y="33"/>
                      <a:pt x="13" y="33"/>
                    </a:cubicBezTo>
                    <a:cubicBezTo>
                      <a:pt x="13" y="33"/>
                      <a:pt x="14" y="33"/>
                      <a:pt x="14" y="33"/>
                    </a:cubicBezTo>
                    <a:cubicBezTo>
                      <a:pt x="15" y="32"/>
                      <a:pt x="24" y="32"/>
                      <a:pt x="26" y="32"/>
                    </a:cubicBezTo>
                    <a:cubicBezTo>
                      <a:pt x="26" y="32"/>
                      <a:pt x="27" y="32"/>
                      <a:pt x="27" y="31"/>
                    </a:cubicBezTo>
                    <a:cubicBezTo>
                      <a:pt x="27" y="30"/>
                      <a:pt x="27" y="29"/>
                      <a:pt x="28" y="28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27" y="27"/>
                      <a:pt x="27" y="26"/>
                      <a:pt x="27" y="25"/>
                    </a:cubicBezTo>
                    <a:cubicBezTo>
                      <a:pt x="27" y="24"/>
                      <a:pt x="27" y="23"/>
                      <a:pt x="27" y="22"/>
                    </a:cubicBezTo>
                    <a:cubicBezTo>
                      <a:pt x="25" y="21"/>
                      <a:pt x="25" y="19"/>
                      <a:pt x="24" y="19"/>
                    </a:cubicBezTo>
                    <a:cubicBezTo>
                      <a:pt x="24" y="17"/>
                      <a:pt x="24" y="16"/>
                      <a:pt x="24" y="14"/>
                    </a:cubicBezTo>
                    <a:cubicBezTo>
                      <a:pt x="25" y="10"/>
                      <a:pt x="26" y="8"/>
                      <a:pt x="28" y="6"/>
                    </a:cubicBezTo>
                    <a:cubicBezTo>
                      <a:pt x="28" y="5"/>
                      <a:pt x="29" y="4"/>
                      <a:pt x="30" y="3"/>
                    </a:cubicBezTo>
                    <a:cubicBezTo>
                      <a:pt x="30" y="3"/>
                      <a:pt x="31" y="2"/>
                      <a:pt x="32" y="1"/>
                    </a:cubicBezTo>
                    <a:cubicBezTo>
                      <a:pt x="32" y="1"/>
                      <a:pt x="33" y="0"/>
                      <a:pt x="35" y="0"/>
                    </a:cubicBezTo>
                    <a:cubicBezTo>
                      <a:pt x="36" y="0"/>
                      <a:pt x="38" y="0"/>
                      <a:pt x="40" y="0"/>
                    </a:cubicBezTo>
                    <a:cubicBezTo>
                      <a:pt x="40" y="0"/>
                      <a:pt x="41" y="1"/>
                      <a:pt x="42" y="1"/>
                    </a:cubicBezTo>
                    <a:cubicBezTo>
                      <a:pt x="42" y="1"/>
                      <a:pt x="43" y="2"/>
                      <a:pt x="44" y="2"/>
                    </a:cubicBezTo>
                    <a:cubicBezTo>
                      <a:pt x="44" y="2"/>
                      <a:pt x="46" y="5"/>
                      <a:pt x="46" y="5"/>
                    </a:cubicBezTo>
                    <a:cubicBezTo>
                      <a:pt x="48" y="7"/>
                      <a:pt x="49" y="8"/>
                      <a:pt x="51" y="12"/>
                    </a:cubicBezTo>
                    <a:cubicBezTo>
                      <a:pt x="51" y="13"/>
                      <a:pt x="51" y="14"/>
                      <a:pt x="52" y="15"/>
                    </a:cubicBezTo>
                    <a:cubicBezTo>
                      <a:pt x="52" y="17"/>
                      <a:pt x="52" y="20"/>
                      <a:pt x="52" y="22"/>
                    </a:cubicBezTo>
                    <a:cubicBezTo>
                      <a:pt x="52" y="23"/>
                      <a:pt x="52" y="25"/>
                      <a:pt x="52" y="27"/>
                    </a:cubicBezTo>
                    <a:cubicBezTo>
                      <a:pt x="53" y="27"/>
                      <a:pt x="53" y="26"/>
                      <a:pt x="55" y="26"/>
                    </a:cubicBezTo>
                    <a:cubicBezTo>
                      <a:pt x="55" y="26"/>
                      <a:pt x="55" y="25"/>
                      <a:pt x="56" y="25"/>
                    </a:cubicBezTo>
                    <a:cubicBezTo>
                      <a:pt x="57" y="25"/>
                      <a:pt x="57" y="25"/>
                      <a:pt x="58" y="25"/>
                    </a:cubicBezTo>
                    <a:cubicBezTo>
                      <a:pt x="58" y="24"/>
                      <a:pt x="59" y="24"/>
                      <a:pt x="59" y="24"/>
                    </a:cubicBezTo>
                    <a:cubicBezTo>
                      <a:pt x="60" y="24"/>
                      <a:pt x="60" y="23"/>
                      <a:pt x="61" y="22"/>
                    </a:cubicBezTo>
                    <a:cubicBezTo>
                      <a:pt x="62" y="22"/>
                      <a:pt x="63" y="21"/>
                      <a:pt x="63" y="21"/>
                    </a:cubicBezTo>
                    <a:cubicBezTo>
                      <a:pt x="63" y="21"/>
                      <a:pt x="64" y="21"/>
                      <a:pt x="64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6" y="20"/>
                      <a:pt x="65" y="19"/>
                      <a:pt x="67" y="19"/>
                    </a:cubicBezTo>
                    <a:cubicBezTo>
                      <a:pt x="68" y="19"/>
                      <a:pt x="69" y="19"/>
                      <a:pt x="70" y="19"/>
                    </a:cubicBezTo>
                    <a:cubicBezTo>
                      <a:pt x="70" y="19"/>
                      <a:pt x="71" y="19"/>
                      <a:pt x="71" y="20"/>
                    </a:cubicBezTo>
                    <a:cubicBezTo>
                      <a:pt x="72" y="20"/>
                      <a:pt x="72" y="20"/>
                      <a:pt x="73" y="20"/>
                    </a:cubicBezTo>
                    <a:cubicBezTo>
                      <a:pt x="73" y="21"/>
                      <a:pt x="73" y="21"/>
                      <a:pt x="74" y="22"/>
                    </a:cubicBezTo>
                    <a:cubicBezTo>
                      <a:pt x="74" y="22"/>
                      <a:pt x="75" y="23"/>
                      <a:pt x="75" y="23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5"/>
                      <a:pt x="76" y="25"/>
                      <a:pt x="77" y="25"/>
                    </a:cubicBezTo>
                    <a:cubicBezTo>
                      <a:pt x="77" y="26"/>
                      <a:pt x="77" y="26"/>
                      <a:pt x="78" y="26"/>
                    </a:cubicBezTo>
                    <a:cubicBezTo>
                      <a:pt x="78" y="26"/>
                      <a:pt x="79" y="27"/>
                      <a:pt x="79" y="27"/>
                    </a:cubicBezTo>
                    <a:cubicBezTo>
                      <a:pt x="80" y="27"/>
                      <a:pt x="81" y="28"/>
                      <a:pt x="82" y="28"/>
                    </a:cubicBezTo>
                    <a:cubicBezTo>
                      <a:pt x="82" y="29"/>
                      <a:pt x="83" y="29"/>
                      <a:pt x="84" y="30"/>
                    </a:cubicBezTo>
                    <a:cubicBezTo>
                      <a:pt x="85" y="31"/>
                      <a:pt x="85" y="32"/>
                      <a:pt x="86" y="33"/>
                    </a:cubicBezTo>
                    <a:cubicBezTo>
                      <a:pt x="86" y="33"/>
                      <a:pt x="86" y="33"/>
                      <a:pt x="86" y="34"/>
                    </a:cubicBezTo>
                    <a:cubicBezTo>
                      <a:pt x="85" y="34"/>
                      <a:pt x="86" y="34"/>
                      <a:pt x="85" y="35"/>
                    </a:cubicBezTo>
                    <a:cubicBezTo>
                      <a:pt x="85" y="35"/>
                      <a:pt x="85" y="36"/>
                      <a:pt x="85" y="36"/>
                    </a:cubicBezTo>
                    <a:cubicBezTo>
                      <a:pt x="85" y="36"/>
                      <a:pt x="85" y="36"/>
                      <a:pt x="85" y="37"/>
                    </a:cubicBezTo>
                    <a:cubicBezTo>
                      <a:pt x="85" y="37"/>
                      <a:pt x="85" y="37"/>
                      <a:pt x="85" y="37"/>
                    </a:cubicBezTo>
                    <a:cubicBezTo>
                      <a:pt x="85" y="38"/>
                      <a:pt x="85" y="38"/>
                      <a:pt x="85" y="38"/>
                    </a:cubicBezTo>
                    <a:cubicBezTo>
                      <a:pt x="84" y="38"/>
                      <a:pt x="84" y="38"/>
                      <a:pt x="84" y="39"/>
                    </a:cubicBezTo>
                    <a:cubicBezTo>
                      <a:pt x="84" y="39"/>
                      <a:pt x="84" y="39"/>
                      <a:pt x="84" y="39"/>
                    </a:cubicBezTo>
                    <a:cubicBezTo>
                      <a:pt x="83" y="40"/>
                      <a:pt x="83" y="40"/>
                      <a:pt x="82" y="40"/>
                    </a:cubicBezTo>
                    <a:cubicBezTo>
                      <a:pt x="81" y="41"/>
                      <a:pt x="81" y="41"/>
                      <a:pt x="80" y="41"/>
                    </a:cubicBezTo>
                    <a:cubicBezTo>
                      <a:pt x="80" y="41"/>
                      <a:pt x="80" y="42"/>
                      <a:pt x="80" y="42"/>
                    </a:cubicBezTo>
                    <a:cubicBezTo>
                      <a:pt x="79" y="42"/>
                      <a:pt x="79" y="43"/>
                      <a:pt x="78" y="43"/>
                    </a:cubicBezTo>
                    <a:cubicBezTo>
                      <a:pt x="78" y="43"/>
                      <a:pt x="77" y="43"/>
                      <a:pt x="77" y="43"/>
                    </a:cubicBezTo>
                    <a:cubicBezTo>
                      <a:pt x="77" y="43"/>
                      <a:pt x="76" y="44"/>
                      <a:pt x="76" y="44"/>
                    </a:cubicBezTo>
                    <a:cubicBezTo>
                      <a:pt x="75" y="45"/>
                      <a:pt x="74" y="45"/>
                      <a:pt x="73" y="46"/>
                    </a:cubicBezTo>
                    <a:cubicBezTo>
                      <a:pt x="71" y="46"/>
                      <a:pt x="71" y="46"/>
                      <a:pt x="70" y="47"/>
                    </a:cubicBezTo>
                    <a:cubicBezTo>
                      <a:pt x="69" y="47"/>
                      <a:pt x="69" y="47"/>
                      <a:pt x="69" y="48"/>
                    </a:cubicBezTo>
                    <a:cubicBezTo>
                      <a:pt x="68" y="48"/>
                      <a:pt x="66" y="48"/>
                      <a:pt x="66" y="49"/>
                    </a:cubicBezTo>
                    <a:cubicBezTo>
                      <a:pt x="64" y="50"/>
                      <a:pt x="61" y="51"/>
                      <a:pt x="58" y="52"/>
                    </a:cubicBezTo>
                    <a:cubicBezTo>
                      <a:pt x="56" y="53"/>
                      <a:pt x="53" y="53"/>
                      <a:pt x="51" y="54"/>
                    </a:cubicBezTo>
                    <a:cubicBezTo>
                      <a:pt x="50" y="54"/>
                      <a:pt x="48" y="55"/>
                      <a:pt x="47" y="56"/>
                    </a:cubicBezTo>
                    <a:cubicBezTo>
                      <a:pt x="46" y="56"/>
                      <a:pt x="46" y="56"/>
                      <a:pt x="46" y="56"/>
                    </a:cubicBezTo>
                    <a:cubicBezTo>
                      <a:pt x="45" y="56"/>
                      <a:pt x="44" y="57"/>
                      <a:pt x="44" y="57"/>
                    </a:cubicBezTo>
                    <a:cubicBezTo>
                      <a:pt x="43" y="58"/>
                      <a:pt x="42" y="58"/>
                      <a:pt x="41" y="59"/>
                    </a:cubicBezTo>
                    <a:cubicBezTo>
                      <a:pt x="41" y="59"/>
                      <a:pt x="40" y="61"/>
                      <a:pt x="39" y="61"/>
                    </a:cubicBezTo>
                    <a:cubicBezTo>
                      <a:pt x="39" y="62"/>
                      <a:pt x="38" y="63"/>
                      <a:pt x="37" y="64"/>
                    </a:cubicBezTo>
                    <a:cubicBezTo>
                      <a:pt x="37" y="64"/>
                      <a:pt x="37" y="65"/>
                      <a:pt x="36" y="65"/>
                    </a:cubicBezTo>
                    <a:cubicBezTo>
                      <a:pt x="36" y="66"/>
                      <a:pt x="36" y="66"/>
                      <a:pt x="36" y="67"/>
                    </a:cubicBezTo>
                    <a:cubicBezTo>
                      <a:pt x="35" y="67"/>
                      <a:pt x="35" y="67"/>
                      <a:pt x="35" y="67"/>
                    </a:cubicBezTo>
                    <a:cubicBezTo>
                      <a:pt x="35" y="67"/>
                      <a:pt x="35" y="68"/>
                      <a:pt x="35" y="68"/>
                    </a:cubicBezTo>
                    <a:cubicBezTo>
                      <a:pt x="34" y="68"/>
                      <a:pt x="34" y="69"/>
                      <a:pt x="34" y="69"/>
                    </a:cubicBezTo>
                    <a:cubicBezTo>
                      <a:pt x="33" y="70"/>
                      <a:pt x="33" y="70"/>
                      <a:pt x="32" y="72"/>
                    </a:cubicBezTo>
                    <a:cubicBezTo>
                      <a:pt x="31" y="74"/>
                      <a:pt x="30" y="76"/>
                      <a:pt x="29" y="78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8" y="80"/>
                      <a:pt x="26" y="85"/>
                      <a:pt x="26" y="86"/>
                    </a:cubicBezTo>
                    <a:cubicBezTo>
                      <a:pt x="25" y="87"/>
                      <a:pt x="25" y="87"/>
                      <a:pt x="25" y="88"/>
                    </a:cubicBezTo>
                    <a:cubicBezTo>
                      <a:pt x="25" y="89"/>
                      <a:pt x="23" y="93"/>
                      <a:pt x="22" y="94"/>
                    </a:cubicBezTo>
                    <a:cubicBezTo>
                      <a:pt x="20" y="96"/>
                      <a:pt x="20" y="97"/>
                      <a:pt x="19" y="100"/>
                    </a:cubicBezTo>
                    <a:cubicBezTo>
                      <a:pt x="17" y="101"/>
                      <a:pt x="17" y="101"/>
                      <a:pt x="16" y="103"/>
                    </a:cubicBezTo>
                    <a:cubicBezTo>
                      <a:pt x="15" y="103"/>
                      <a:pt x="13" y="104"/>
                      <a:pt x="12" y="104"/>
                    </a:cubicBezTo>
                    <a:cubicBezTo>
                      <a:pt x="10" y="104"/>
                      <a:pt x="11" y="105"/>
                      <a:pt x="9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" name="Freeform 14"/>
              <p:cNvSpPr>
                <a:spLocks noEditPoints="1"/>
              </p:cNvSpPr>
              <p:nvPr/>
            </p:nvSpPr>
            <p:spPr bwMode="auto">
              <a:xfrm>
                <a:off x="3297238" y="3686175"/>
                <a:ext cx="2543175" cy="158750"/>
              </a:xfrm>
              <a:custGeom>
                <a:avLst/>
                <a:gdLst>
                  <a:gd name="T0" fmla="*/ 22 w 675"/>
                  <a:gd name="T1" fmla="*/ 17 h 42"/>
                  <a:gd name="T2" fmla="*/ 1 w 675"/>
                  <a:gd name="T3" fmla="*/ 2 h 42"/>
                  <a:gd name="T4" fmla="*/ 0 w 675"/>
                  <a:gd name="T5" fmla="*/ 41 h 42"/>
                  <a:gd name="T6" fmla="*/ 26 w 675"/>
                  <a:gd name="T7" fmla="*/ 32 h 42"/>
                  <a:gd name="T8" fmla="*/ 36 w 675"/>
                  <a:gd name="T9" fmla="*/ 36 h 42"/>
                  <a:gd name="T10" fmla="*/ 65 w 675"/>
                  <a:gd name="T11" fmla="*/ 41 h 42"/>
                  <a:gd name="T12" fmla="*/ 65 w 675"/>
                  <a:gd name="T13" fmla="*/ 1 h 42"/>
                  <a:gd name="T14" fmla="*/ 47 w 675"/>
                  <a:gd name="T15" fmla="*/ 40 h 42"/>
                  <a:gd name="T16" fmla="*/ 78 w 675"/>
                  <a:gd name="T17" fmla="*/ 30 h 42"/>
                  <a:gd name="T18" fmla="*/ 78 w 675"/>
                  <a:gd name="T19" fmla="*/ 37 h 42"/>
                  <a:gd name="T20" fmla="*/ 97 w 675"/>
                  <a:gd name="T21" fmla="*/ 40 h 42"/>
                  <a:gd name="T22" fmla="*/ 82 w 675"/>
                  <a:gd name="T23" fmla="*/ 26 h 42"/>
                  <a:gd name="T24" fmla="*/ 122 w 675"/>
                  <a:gd name="T25" fmla="*/ 3 h 42"/>
                  <a:gd name="T26" fmla="*/ 131 w 675"/>
                  <a:gd name="T27" fmla="*/ 40 h 42"/>
                  <a:gd name="T28" fmla="*/ 157 w 675"/>
                  <a:gd name="T29" fmla="*/ 7 h 42"/>
                  <a:gd name="T30" fmla="*/ 168 w 675"/>
                  <a:gd name="T31" fmla="*/ 40 h 42"/>
                  <a:gd name="T32" fmla="*/ 209 w 675"/>
                  <a:gd name="T33" fmla="*/ 31 h 42"/>
                  <a:gd name="T34" fmla="*/ 194 w 675"/>
                  <a:gd name="T35" fmla="*/ 22 h 42"/>
                  <a:gd name="T36" fmla="*/ 194 w 675"/>
                  <a:gd name="T37" fmla="*/ 19 h 42"/>
                  <a:gd name="T38" fmla="*/ 206 w 675"/>
                  <a:gd name="T39" fmla="*/ 10 h 42"/>
                  <a:gd name="T40" fmla="*/ 178 w 675"/>
                  <a:gd name="T41" fmla="*/ 39 h 42"/>
                  <a:gd name="T42" fmla="*/ 241 w 675"/>
                  <a:gd name="T43" fmla="*/ 2 h 42"/>
                  <a:gd name="T44" fmla="*/ 213 w 675"/>
                  <a:gd name="T45" fmla="*/ 2 h 42"/>
                  <a:gd name="T46" fmla="*/ 228 w 675"/>
                  <a:gd name="T47" fmla="*/ 40 h 42"/>
                  <a:gd name="T48" fmla="*/ 250 w 675"/>
                  <a:gd name="T49" fmla="*/ 10 h 42"/>
                  <a:gd name="T50" fmla="*/ 320 w 675"/>
                  <a:gd name="T51" fmla="*/ 4 h 42"/>
                  <a:gd name="T52" fmla="*/ 300 w 675"/>
                  <a:gd name="T53" fmla="*/ 3 h 42"/>
                  <a:gd name="T54" fmla="*/ 293 w 675"/>
                  <a:gd name="T55" fmla="*/ 27 h 42"/>
                  <a:gd name="T56" fmla="*/ 376 w 675"/>
                  <a:gd name="T57" fmla="*/ 1 h 42"/>
                  <a:gd name="T58" fmla="*/ 344 w 675"/>
                  <a:gd name="T59" fmla="*/ 1 h 42"/>
                  <a:gd name="T60" fmla="*/ 334 w 675"/>
                  <a:gd name="T61" fmla="*/ 41 h 42"/>
                  <a:gd name="T62" fmla="*/ 369 w 675"/>
                  <a:gd name="T63" fmla="*/ 41 h 42"/>
                  <a:gd name="T64" fmla="*/ 399 w 675"/>
                  <a:gd name="T65" fmla="*/ 41 h 42"/>
                  <a:gd name="T66" fmla="*/ 399 w 675"/>
                  <a:gd name="T67" fmla="*/ 1 h 42"/>
                  <a:gd name="T68" fmla="*/ 381 w 675"/>
                  <a:gd name="T69" fmla="*/ 40 h 42"/>
                  <a:gd name="T70" fmla="*/ 436 w 675"/>
                  <a:gd name="T71" fmla="*/ 9 h 42"/>
                  <a:gd name="T72" fmla="*/ 404 w 675"/>
                  <a:gd name="T73" fmla="*/ 1 h 42"/>
                  <a:gd name="T74" fmla="*/ 442 w 675"/>
                  <a:gd name="T75" fmla="*/ 3 h 42"/>
                  <a:gd name="T76" fmla="*/ 463 w 675"/>
                  <a:gd name="T77" fmla="*/ 39 h 42"/>
                  <a:gd name="T78" fmla="*/ 479 w 675"/>
                  <a:gd name="T79" fmla="*/ 13 h 42"/>
                  <a:gd name="T80" fmla="*/ 472 w 675"/>
                  <a:gd name="T81" fmla="*/ 3 h 42"/>
                  <a:gd name="T82" fmla="*/ 454 w 675"/>
                  <a:gd name="T83" fmla="*/ 3 h 42"/>
                  <a:gd name="T84" fmla="*/ 485 w 675"/>
                  <a:gd name="T85" fmla="*/ 31 h 42"/>
                  <a:gd name="T86" fmla="*/ 490 w 675"/>
                  <a:gd name="T87" fmla="*/ 2 h 42"/>
                  <a:gd name="T88" fmla="*/ 507 w 675"/>
                  <a:gd name="T89" fmla="*/ 41 h 42"/>
                  <a:gd name="T90" fmla="*/ 529 w 675"/>
                  <a:gd name="T91" fmla="*/ 41 h 42"/>
                  <a:gd name="T92" fmla="*/ 559 w 675"/>
                  <a:gd name="T93" fmla="*/ 0 h 42"/>
                  <a:gd name="T94" fmla="*/ 554 w 675"/>
                  <a:gd name="T95" fmla="*/ 28 h 42"/>
                  <a:gd name="T96" fmla="*/ 540 w 675"/>
                  <a:gd name="T97" fmla="*/ 40 h 42"/>
                  <a:gd name="T98" fmla="*/ 559 w 675"/>
                  <a:gd name="T99" fmla="*/ 13 h 42"/>
                  <a:gd name="T100" fmla="*/ 582 w 675"/>
                  <a:gd name="T101" fmla="*/ 35 h 42"/>
                  <a:gd name="T102" fmla="*/ 575 w 675"/>
                  <a:gd name="T103" fmla="*/ 3 h 42"/>
                  <a:gd name="T104" fmla="*/ 615 w 675"/>
                  <a:gd name="T105" fmla="*/ 39 h 42"/>
                  <a:gd name="T106" fmla="*/ 628 w 675"/>
                  <a:gd name="T107" fmla="*/ 1 h 42"/>
                  <a:gd name="T108" fmla="*/ 608 w 675"/>
                  <a:gd name="T109" fmla="*/ 34 h 42"/>
                  <a:gd name="T110" fmla="*/ 661 w 675"/>
                  <a:gd name="T111" fmla="*/ 1 h 42"/>
                  <a:gd name="T112" fmla="*/ 650 w 675"/>
                  <a:gd name="T113" fmla="*/ 2 h 42"/>
                  <a:gd name="T114" fmla="*/ 651 w 675"/>
                  <a:gd name="T115" fmla="*/ 23 h 42"/>
                  <a:gd name="T116" fmla="*/ 659 w 675"/>
                  <a:gd name="T117" fmla="*/ 3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75" h="42">
                    <a:moveTo>
                      <a:pt x="42" y="1"/>
                    </a:moveTo>
                    <a:cubicBezTo>
                      <a:pt x="27" y="1"/>
                      <a:pt x="27" y="1"/>
                      <a:pt x="27" y="1"/>
                    </a:cubicBezTo>
                    <a:cubicBezTo>
                      <a:pt x="27" y="2"/>
                      <a:pt x="27" y="2"/>
                      <a:pt x="27" y="2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31" y="3"/>
                      <a:pt x="32" y="3"/>
                      <a:pt x="32" y="4"/>
                    </a:cubicBezTo>
                    <a:cubicBezTo>
                      <a:pt x="32" y="5"/>
                      <a:pt x="31" y="7"/>
                      <a:pt x="29" y="8"/>
                    </a:cubicBezTo>
                    <a:cubicBezTo>
                      <a:pt x="22" y="17"/>
                      <a:pt x="22" y="17"/>
                      <a:pt x="22" y="17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6" y="8"/>
                      <a:pt x="14" y="5"/>
                      <a:pt x="15" y="4"/>
                    </a:cubicBezTo>
                    <a:cubicBezTo>
                      <a:pt x="14" y="3"/>
                      <a:pt x="16" y="2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3" y="2"/>
                      <a:pt x="5" y="3"/>
                      <a:pt x="6" y="4"/>
                    </a:cubicBezTo>
                    <a:cubicBezTo>
                      <a:pt x="7" y="5"/>
                      <a:pt x="9" y="8"/>
                      <a:pt x="12" y="1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6" y="37"/>
                      <a:pt x="5" y="39"/>
                      <a:pt x="4" y="39"/>
                    </a:cubicBezTo>
                    <a:cubicBezTo>
                      <a:pt x="3" y="40"/>
                      <a:pt x="2" y="40"/>
                      <a:pt x="0" y="40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14" y="41"/>
                      <a:pt x="14" y="41"/>
                      <a:pt x="14" y="41"/>
                    </a:cubicBezTo>
                    <a:cubicBezTo>
                      <a:pt x="14" y="40"/>
                      <a:pt x="14" y="40"/>
                      <a:pt x="14" y="40"/>
                    </a:cubicBezTo>
                    <a:cubicBezTo>
                      <a:pt x="11" y="40"/>
                      <a:pt x="10" y="39"/>
                      <a:pt x="10" y="38"/>
                    </a:cubicBezTo>
                    <a:cubicBezTo>
                      <a:pt x="10" y="37"/>
                      <a:pt x="11" y="36"/>
                      <a:pt x="12" y="33"/>
                    </a:cubicBezTo>
                    <a:cubicBezTo>
                      <a:pt x="13" y="33"/>
                      <a:pt x="13" y="33"/>
                      <a:pt x="13" y="33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6" y="32"/>
                      <a:pt x="26" y="32"/>
                      <a:pt x="26" y="32"/>
                    </a:cubicBezTo>
                    <a:cubicBezTo>
                      <a:pt x="28" y="35"/>
                      <a:pt x="29" y="37"/>
                      <a:pt x="29" y="38"/>
                    </a:cubicBezTo>
                    <a:cubicBezTo>
                      <a:pt x="29" y="39"/>
                      <a:pt x="28" y="40"/>
                      <a:pt x="25" y="40"/>
                    </a:cubicBezTo>
                    <a:cubicBezTo>
                      <a:pt x="25" y="40"/>
                      <a:pt x="25" y="40"/>
                      <a:pt x="24" y="40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42" y="41"/>
                      <a:pt x="42" y="41"/>
                      <a:pt x="42" y="41"/>
                    </a:cubicBezTo>
                    <a:cubicBezTo>
                      <a:pt x="42" y="40"/>
                      <a:pt x="42" y="40"/>
                      <a:pt x="42" y="40"/>
                    </a:cubicBezTo>
                    <a:cubicBezTo>
                      <a:pt x="40" y="40"/>
                      <a:pt x="38" y="39"/>
                      <a:pt x="36" y="36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5" y="6"/>
                      <a:pt x="36" y="4"/>
                      <a:pt x="37" y="3"/>
                    </a:cubicBezTo>
                    <a:cubicBezTo>
                      <a:pt x="38" y="3"/>
                      <a:pt x="40" y="2"/>
                      <a:pt x="42" y="2"/>
                    </a:cubicBezTo>
                    <a:cubicBezTo>
                      <a:pt x="42" y="1"/>
                      <a:pt x="42" y="1"/>
                      <a:pt x="42" y="1"/>
                    </a:cubicBezTo>
                    <a:close/>
                    <a:moveTo>
                      <a:pt x="47" y="41"/>
                    </a:move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40"/>
                    </a:cubicBezTo>
                    <a:cubicBezTo>
                      <a:pt x="63" y="40"/>
                      <a:pt x="61" y="40"/>
                      <a:pt x="61" y="39"/>
                    </a:cubicBezTo>
                    <a:cubicBezTo>
                      <a:pt x="60" y="38"/>
                      <a:pt x="60" y="37"/>
                      <a:pt x="60" y="35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5"/>
                      <a:pt x="60" y="4"/>
                      <a:pt x="61" y="3"/>
                    </a:cubicBezTo>
                    <a:cubicBezTo>
                      <a:pt x="61" y="3"/>
                      <a:pt x="63" y="2"/>
                      <a:pt x="65" y="2"/>
                    </a:cubicBezTo>
                    <a:cubicBezTo>
                      <a:pt x="65" y="1"/>
                      <a:pt x="65" y="1"/>
                      <a:pt x="65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0" y="2"/>
                      <a:pt x="52" y="3"/>
                      <a:pt x="52" y="3"/>
                    </a:cubicBezTo>
                    <a:cubicBezTo>
                      <a:pt x="53" y="4"/>
                      <a:pt x="53" y="5"/>
                      <a:pt x="53" y="8"/>
                    </a:cubicBezTo>
                    <a:cubicBezTo>
                      <a:pt x="53" y="35"/>
                      <a:pt x="53" y="35"/>
                      <a:pt x="53" y="35"/>
                    </a:cubicBezTo>
                    <a:cubicBezTo>
                      <a:pt x="53" y="37"/>
                      <a:pt x="53" y="38"/>
                      <a:pt x="52" y="39"/>
                    </a:cubicBezTo>
                    <a:cubicBezTo>
                      <a:pt x="51" y="40"/>
                      <a:pt x="50" y="40"/>
                      <a:pt x="47" y="40"/>
                    </a:cubicBezTo>
                    <a:cubicBezTo>
                      <a:pt x="47" y="41"/>
                      <a:pt x="47" y="41"/>
                      <a:pt x="47" y="41"/>
                    </a:cubicBezTo>
                    <a:close/>
                    <a:moveTo>
                      <a:pt x="112" y="40"/>
                    </a:moveTo>
                    <a:cubicBezTo>
                      <a:pt x="111" y="40"/>
                      <a:pt x="110" y="40"/>
                      <a:pt x="109" y="39"/>
                    </a:cubicBezTo>
                    <a:cubicBezTo>
                      <a:pt x="109" y="38"/>
                      <a:pt x="108" y="37"/>
                      <a:pt x="107" y="35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78" y="30"/>
                      <a:pt x="78" y="30"/>
                      <a:pt x="78" y="30"/>
                    </a:cubicBezTo>
                    <a:cubicBezTo>
                      <a:pt x="78" y="30"/>
                      <a:pt x="78" y="31"/>
                      <a:pt x="77" y="31"/>
                    </a:cubicBezTo>
                    <a:cubicBezTo>
                      <a:pt x="76" y="35"/>
                      <a:pt x="74" y="38"/>
                      <a:pt x="73" y="39"/>
                    </a:cubicBezTo>
                    <a:cubicBezTo>
                      <a:pt x="72" y="40"/>
                      <a:pt x="71" y="40"/>
                      <a:pt x="70" y="40"/>
                    </a:cubicBezTo>
                    <a:cubicBezTo>
                      <a:pt x="70" y="41"/>
                      <a:pt x="70" y="41"/>
                      <a:pt x="70" y="41"/>
                    </a:cubicBezTo>
                    <a:cubicBezTo>
                      <a:pt x="82" y="41"/>
                      <a:pt x="82" y="41"/>
                      <a:pt x="82" y="41"/>
                    </a:cubicBezTo>
                    <a:cubicBezTo>
                      <a:pt x="82" y="40"/>
                      <a:pt x="82" y="40"/>
                      <a:pt x="82" y="40"/>
                    </a:cubicBezTo>
                    <a:cubicBezTo>
                      <a:pt x="80" y="40"/>
                      <a:pt x="78" y="39"/>
                      <a:pt x="78" y="37"/>
                    </a:cubicBezTo>
                    <a:cubicBezTo>
                      <a:pt x="78" y="37"/>
                      <a:pt x="78" y="36"/>
                      <a:pt x="79" y="35"/>
                    </a:cubicBezTo>
                    <a:cubicBezTo>
                      <a:pt x="82" y="28"/>
                      <a:pt x="82" y="28"/>
                      <a:pt x="82" y="28"/>
                    </a:cubicBezTo>
                    <a:cubicBezTo>
                      <a:pt x="97" y="28"/>
                      <a:pt x="97" y="28"/>
                      <a:pt x="97" y="28"/>
                    </a:cubicBezTo>
                    <a:cubicBezTo>
                      <a:pt x="100" y="34"/>
                      <a:pt x="100" y="34"/>
                      <a:pt x="100" y="34"/>
                    </a:cubicBezTo>
                    <a:cubicBezTo>
                      <a:pt x="100" y="34"/>
                      <a:pt x="100" y="34"/>
                      <a:pt x="100" y="35"/>
                    </a:cubicBezTo>
                    <a:cubicBezTo>
                      <a:pt x="101" y="36"/>
                      <a:pt x="101" y="37"/>
                      <a:pt x="101" y="38"/>
                    </a:cubicBezTo>
                    <a:cubicBezTo>
                      <a:pt x="101" y="39"/>
                      <a:pt x="100" y="40"/>
                      <a:pt x="97" y="40"/>
                    </a:cubicBezTo>
                    <a:cubicBezTo>
                      <a:pt x="97" y="41"/>
                      <a:pt x="97" y="41"/>
                      <a:pt x="97" y="41"/>
                    </a:cubicBezTo>
                    <a:cubicBezTo>
                      <a:pt x="112" y="41"/>
                      <a:pt x="112" y="41"/>
                      <a:pt x="112" y="41"/>
                    </a:cubicBezTo>
                    <a:cubicBezTo>
                      <a:pt x="112" y="40"/>
                      <a:pt x="112" y="40"/>
                      <a:pt x="112" y="40"/>
                    </a:cubicBezTo>
                    <a:close/>
                    <a:moveTo>
                      <a:pt x="82" y="26"/>
                    </a:moveTo>
                    <a:cubicBezTo>
                      <a:pt x="90" y="9"/>
                      <a:pt x="90" y="9"/>
                      <a:pt x="90" y="9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82" y="26"/>
                      <a:pt x="82" y="26"/>
                      <a:pt x="82" y="26"/>
                    </a:cubicBezTo>
                    <a:close/>
                    <a:moveTo>
                      <a:pt x="168" y="1"/>
                    </a:moveTo>
                    <a:cubicBezTo>
                      <a:pt x="156" y="1"/>
                      <a:pt x="156" y="1"/>
                      <a:pt x="156" y="1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29" y="1"/>
                      <a:pt x="129" y="1"/>
                      <a:pt x="129" y="1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17" y="2"/>
                      <a:pt x="117" y="2"/>
                      <a:pt x="117" y="2"/>
                    </a:cubicBezTo>
                    <a:cubicBezTo>
                      <a:pt x="119" y="2"/>
                      <a:pt x="121" y="3"/>
                      <a:pt x="122" y="3"/>
                    </a:cubicBezTo>
                    <a:cubicBezTo>
                      <a:pt x="122" y="4"/>
                      <a:pt x="123" y="5"/>
                      <a:pt x="123" y="8"/>
                    </a:cubicBezTo>
                    <a:cubicBezTo>
                      <a:pt x="123" y="32"/>
                      <a:pt x="123" y="32"/>
                      <a:pt x="123" y="32"/>
                    </a:cubicBezTo>
                    <a:cubicBezTo>
                      <a:pt x="123" y="35"/>
                      <a:pt x="122" y="37"/>
                      <a:pt x="121" y="38"/>
                    </a:cubicBezTo>
                    <a:cubicBezTo>
                      <a:pt x="121" y="39"/>
                      <a:pt x="119" y="40"/>
                      <a:pt x="117" y="40"/>
                    </a:cubicBezTo>
                    <a:cubicBezTo>
                      <a:pt x="117" y="41"/>
                      <a:pt x="117" y="41"/>
                      <a:pt x="117" y="41"/>
                    </a:cubicBezTo>
                    <a:cubicBezTo>
                      <a:pt x="131" y="41"/>
                      <a:pt x="131" y="41"/>
                      <a:pt x="131" y="41"/>
                    </a:cubicBezTo>
                    <a:cubicBezTo>
                      <a:pt x="131" y="40"/>
                      <a:pt x="131" y="40"/>
                      <a:pt x="131" y="40"/>
                    </a:cubicBezTo>
                    <a:cubicBezTo>
                      <a:pt x="129" y="40"/>
                      <a:pt x="127" y="39"/>
                      <a:pt x="126" y="38"/>
                    </a:cubicBezTo>
                    <a:cubicBezTo>
                      <a:pt x="126" y="37"/>
                      <a:pt x="125" y="35"/>
                      <a:pt x="125" y="32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25" y="8"/>
                      <a:pt x="125" y="8"/>
                      <a:pt x="125" y="8"/>
                    </a:cubicBezTo>
                    <a:cubicBezTo>
                      <a:pt x="140" y="41"/>
                      <a:pt x="140" y="41"/>
                      <a:pt x="140" y="41"/>
                    </a:cubicBezTo>
                    <a:cubicBezTo>
                      <a:pt x="141" y="41"/>
                      <a:pt x="141" y="41"/>
                      <a:pt x="141" y="41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7"/>
                      <a:pt x="157" y="7"/>
                      <a:pt x="157" y="7"/>
                    </a:cubicBezTo>
                    <a:cubicBezTo>
                      <a:pt x="157" y="34"/>
                      <a:pt x="157" y="34"/>
                      <a:pt x="157" y="34"/>
                    </a:cubicBezTo>
                    <a:cubicBezTo>
                      <a:pt x="157" y="36"/>
                      <a:pt x="157" y="38"/>
                      <a:pt x="156" y="39"/>
                    </a:cubicBezTo>
                    <a:cubicBezTo>
                      <a:pt x="155" y="39"/>
                      <a:pt x="154" y="40"/>
                      <a:pt x="151" y="40"/>
                    </a:cubicBezTo>
                    <a:cubicBezTo>
                      <a:pt x="151" y="41"/>
                      <a:pt x="151" y="41"/>
                      <a:pt x="151" y="41"/>
                    </a:cubicBezTo>
                    <a:cubicBezTo>
                      <a:pt x="168" y="41"/>
                      <a:pt x="168" y="41"/>
                      <a:pt x="168" y="41"/>
                    </a:cubicBezTo>
                    <a:cubicBezTo>
                      <a:pt x="168" y="40"/>
                      <a:pt x="168" y="40"/>
                      <a:pt x="168" y="40"/>
                    </a:cubicBezTo>
                    <a:cubicBezTo>
                      <a:pt x="166" y="40"/>
                      <a:pt x="165" y="39"/>
                      <a:pt x="164" y="39"/>
                    </a:cubicBezTo>
                    <a:cubicBezTo>
                      <a:pt x="163" y="38"/>
                      <a:pt x="163" y="37"/>
                      <a:pt x="163" y="35"/>
                    </a:cubicBezTo>
                    <a:cubicBezTo>
                      <a:pt x="163" y="8"/>
                      <a:pt x="163" y="8"/>
                      <a:pt x="163" y="8"/>
                    </a:cubicBezTo>
                    <a:cubicBezTo>
                      <a:pt x="163" y="6"/>
                      <a:pt x="163" y="4"/>
                      <a:pt x="164" y="3"/>
                    </a:cubicBezTo>
                    <a:cubicBezTo>
                      <a:pt x="165" y="3"/>
                      <a:pt x="166" y="2"/>
                      <a:pt x="168" y="2"/>
                    </a:cubicBezTo>
                    <a:cubicBezTo>
                      <a:pt x="168" y="1"/>
                      <a:pt x="168" y="1"/>
                      <a:pt x="168" y="1"/>
                    </a:cubicBezTo>
                    <a:close/>
                    <a:moveTo>
                      <a:pt x="209" y="31"/>
                    </a:moveTo>
                    <a:cubicBezTo>
                      <a:pt x="207" y="31"/>
                      <a:pt x="207" y="31"/>
                      <a:pt x="207" y="31"/>
                    </a:cubicBezTo>
                    <a:cubicBezTo>
                      <a:pt x="206" y="34"/>
                      <a:pt x="204" y="36"/>
                      <a:pt x="203" y="37"/>
                    </a:cubicBezTo>
                    <a:cubicBezTo>
                      <a:pt x="201" y="38"/>
                      <a:pt x="198" y="39"/>
                      <a:pt x="194" y="39"/>
                    </a:cubicBezTo>
                    <a:cubicBezTo>
                      <a:pt x="189" y="39"/>
                      <a:pt x="186" y="39"/>
                      <a:pt x="186" y="39"/>
                    </a:cubicBezTo>
                    <a:cubicBezTo>
                      <a:pt x="185" y="38"/>
                      <a:pt x="185" y="38"/>
                      <a:pt x="185" y="36"/>
                    </a:cubicBezTo>
                    <a:cubicBezTo>
                      <a:pt x="185" y="21"/>
                      <a:pt x="185" y="21"/>
                      <a:pt x="185" y="21"/>
                    </a:cubicBezTo>
                    <a:cubicBezTo>
                      <a:pt x="194" y="22"/>
                      <a:pt x="194" y="22"/>
                      <a:pt x="194" y="22"/>
                    </a:cubicBezTo>
                    <a:cubicBezTo>
                      <a:pt x="197" y="22"/>
                      <a:pt x="198" y="22"/>
                      <a:pt x="199" y="23"/>
                    </a:cubicBezTo>
                    <a:cubicBezTo>
                      <a:pt x="200" y="23"/>
                      <a:pt x="201" y="25"/>
                      <a:pt x="201" y="27"/>
                    </a:cubicBezTo>
                    <a:cubicBezTo>
                      <a:pt x="202" y="27"/>
                      <a:pt x="202" y="27"/>
                      <a:pt x="202" y="27"/>
                    </a:cubicBezTo>
                    <a:cubicBezTo>
                      <a:pt x="202" y="13"/>
                      <a:pt x="202" y="13"/>
                      <a:pt x="202" y="13"/>
                    </a:cubicBezTo>
                    <a:cubicBezTo>
                      <a:pt x="201" y="13"/>
                      <a:pt x="201" y="13"/>
                      <a:pt x="201" y="13"/>
                    </a:cubicBezTo>
                    <a:cubicBezTo>
                      <a:pt x="201" y="16"/>
                      <a:pt x="200" y="17"/>
                      <a:pt x="199" y="18"/>
                    </a:cubicBezTo>
                    <a:cubicBezTo>
                      <a:pt x="198" y="19"/>
                      <a:pt x="197" y="19"/>
                      <a:pt x="194" y="19"/>
                    </a:cubicBezTo>
                    <a:cubicBezTo>
                      <a:pt x="185" y="19"/>
                      <a:pt x="185" y="19"/>
                      <a:pt x="185" y="19"/>
                    </a:cubicBezTo>
                    <a:cubicBezTo>
                      <a:pt x="185" y="5"/>
                      <a:pt x="185" y="5"/>
                      <a:pt x="185" y="5"/>
                    </a:cubicBezTo>
                    <a:cubicBezTo>
                      <a:pt x="185" y="4"/>
                      <a:pt x="186" y="3"/>
                      <a:pt x="187" y="3"/>
                    </a:cubicBezTo>
                    <a:cubicBezTo>
                      <a:pt x="195" y="3"/>
                      <a:pt x="195" y="3"/>
                      <a:pt x="195" y="3"/>
                    </a:cubicBezTo>
                    <a:cubicBezTo>
                      <a:pt x="199" y="3"/>
                      <a:pt x="201" y="4"/>
                      <a:pt x="202" y="5"/>
                    </a:cubicBezTo>
                    <a:cubicBezTo>
                      <a:pt x="203" y="5"/>
                      <a:pt x="204" y="7"/>
                      <a:pt x="204" y="10"/>
                    </a:cubicBezTo>
                    <a:cubicBezTo>
                      <a:pt x="206" y="10"/>
                      <a:pt x="206" y="10"/>
                      <a:pt x="206" y="10"/>
                    </a:cubicBezTo>
                    <a:cubicBezTo>
                      <a:pt x="206" y="1"/>
                      <a:pt x="206" y="1"/>
                      <a:pt x="206" y="1"/>
                    </a:cubicBezTo>
                    <a:cubicBezTo>
                      <a:pt x="173" y="1"/>
                      <a:pt x="173" y="1"/>
                      <a:pt x="173" y="1"/>
                    </a:cubicBezTo>
                    <a:cubicBezTo>
                      <a:pt x="173" y="2"/>
                      <a:pt x="173" y="2"/>
                      <a:pt x="173" y="2"/>
                    </a:cubicBezTo>
                    <a:cubicBezTo>
                      <a:pt x="176" y="2"/>
                      <a:pt x="177" y="3"/>
                      <a:pt x="178" y="3"/>
                    </a:cubicBezTo>
                    <a:cubicBezTo>
                      <a:pt x="178" y="4"/>
                      <a:pt x="179" y="6"/>
                      <a:pt x="179" y="8"/>
                    </a:cubicBezTo>
                    <a:cubicBezTo>
                      <a:pt x="179" y="35"/>
                      <a:pt x="179" y="35"/>
                      <a:pt x="179" y="35"/>
                    </a:cubicBezTo>
                    <a:cubicBezTo>
                      <a:pt x="179" y="37"/>
                      <a:pt x="178" y="38"/>
                      <a:pt x="178" y="39"/>
                    </a:cubicBezTo>
                    <a:cubicBezTo>
                      <a:pt x="177" y="39"/>
                      <a:pt x="176" y="40"/>
                      <a:pt x="173" y="40"/>
                    </a:cubicBezTo>
                    <a:cubicBezTo>
                      <a:pt x="173" y="41"/>
                      <a:pt x="173" y="41"/>
                      <a:pt x="173" y="41"/>
                    </a:cubicBezTo>
                    <a:cubicBezTo>
                      <a:pt x="206" y="41"/>
                      <a:pt x="206" y="41"/>
                      <a:pt x="206" y="41"/>
                    </a:cubicBezTo>
                    <a:cubicBezTo>
                      <a:pt x="209" y="31"/>
                      <a:pt x="209" y="31"/>
                      <a:pt x="209" y="31"/>
                    </a:cubicBezTo>
                    <a:close/>
                    <a:moveTo>
                      <a:pt x="255" y="1"/>
                    </a:moveTo>
                    <a:cubicBezTo>
                      <a:pt x="241" y="1"/>
                      <a:pt x="241" y="1"/>
                      <a:pt x="241" y="1"/>
                    </a:cubicBezTo>
                    <a:cubicBezTo>
                      <a:pt x="241" y="2"/>
                      <a:pt x="241" y="2"/>
                      <a:pt x="241" y="2"/>
                    </a:cubicBezTo>
                    <a:cubicBezTo>
                      <a:pt x="244" y="2"/>
                      <a:pt x="245" y="3"/>
                      <a:pt x="246" y="4"/>
                    </a:cubicBezTo>
                    <a:cubicBezTo>
                      <a:pt x="247" y="5"/>
                      <a:pt x="247" y="7"/>
                      <a:pt x="247" y="1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47" y="30"/>
                      <a:pt x="247" y="30"/>
                      <a:pt x="247" y="30"/>
                    </a:cubicBezTo>
                    <a:cubicBezTo>
                      <a:pt x="224" y="1"/>
                      <a:pt x="224" y="1"/>
                      <a:pt x="224" y="1"/>
                    </a:cubicBezTo>
                    <a:cubicBezTo>
                      <a:pt x="213" y="1"/>
                      <a:pt x="213" y="1"/>
                      <a:pt x="213" y="1"/>
                    </a:cubicBezTo>
                    <a:cubicBezTo>
                      <a:pt x="213" y="2"/>
                      <a:pt x="213" y="2"/>
                      <a:pt x="213" y="2"/>
                    </a:cubicBezTo>
                    <a:cubicBezTo>
                      <a:pt x="215" y="2"/>
                      <a:pt x="217" y="3"/>
                      <a:pt x="219" y="5"/>
                    </a:cubicBezTo>
                    <a:cubicBezTo>
                      <a:pt x="219" y="32"/>
                      <a:pt x="219" y="32"/>
                      <a:pt x="219" y="32"/>
                    </a:cubicBezTo>
                    <a:cubicBezTo>
                      <a:pt x="219" y="35"/>
                      <a:pt x="219" y="37"/>
                      <a:pt x="218" y="38"/>
                    </a:cubicBezTo>
                    <a:cubicBezTo>
                      <a:pt x="217" y="39"/>
                      <a:pt x="216" y="40"/>
                      <a:pt x="213" y="40"/>
                    </a:cubicBezTo>
                    <a:cubicBezTo>
                      <a:pt x="213" y="41"/>
                      <a:pt x="213" y="41"/>
                      <a:pt x="213" y="41"/>
                    </a:cubicBezTo>
                    <a:cubicBezTo>
                      <a:pt x="228" y="41"/>
                      <a:pt x="228" y="41"/>
                      <a:pt x="228" y="41"/>
                    </a:cubicBezTo>
                    <a:cubicBezTo>
                      <a:pt x="228" y="40"/>
                      <a:pt x="228" y="40"/>
                      <a:pt x="228" y="40"/>
                    </a:cubicBezTo>
                    <a:cubicBezTo>
                      <a:pt x="225" y="40"/>
                      <a:pt x="224" y="39"/>
                      <a:pt x="223" y="38"/>
                    </a:cubicBezTo>
                    <a:cubicBezTo>
                      <a:pt x="222" y="37"/>
                      <a:pt x="222" y="35"/>
                      <a:pt x="222" y="32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22" y="9"/>
                      <a:pt x="222" y="9"/>
                      <a:pt x="222" y="9"/>
                    </a:cubicBezTo>
                    <a:cubicBezTo>
                      <a:pt x="249" y="41"/>
                      <a:pt x="249" y="41"/>
                      <a:pt x="249" y="41"/>
                    </a:cubicBezTo>
                    <a:cubicBezTo>
                      <a:pt x="250" y="41"/>
                      <a:pt x="250" y="41"/>
                      <a:pt x="250" y="41"/>
                    </a:cubicBezTo>
                    <a:cubicBezTo>
                      <a:pt x="250" y="10"/>
                      <a:pt x="250" y="10"/>
                      <a:pt x="250" y="10"/>
                    </a:cubicBezTo>
                    <a:cubicBezTo>
                      <a:pt x="250" y="7"/>
                      <a:pt x="250" y="5"/>
                      <a:pt x="251" y="4"/>
                    </a:cubicBezTo>
                    <a:cubicBezTo>
                      <a:pt x="251" y="3"/>
                      <a:pt x="253" y="2"/>
                      <a:pt x="255" y="2"/>
                    </a:cubicBezTo>
                    <a:cubicBezTo>
                      <a:pt x="255" y="1"/>
                      <a:pt x="255" y="1"/>
                      <a:pt x="255" y="1"/>
                    </a:cubicBezTo>
                    <a:close/>
                    <a:moveTo>
                      <a:pt x="329" y="1"/>
                    </a:moveTo>
                    <a:cubicBezTo>
                      <a:pt x="315" y="1"/>
                      <a:pt x="315" y="1"/>
                      <a:pt x="315" y="1"/>
                    </a:cubicBezTo>
                    <a:cubicBezTo>
                      <a:pt x="315" y="2"/>
                      <a:pt x="315" y="2"/>
                      <a:pt x="315" y="2"/>
                    </a:cubicBezTo>
                    <a:cubicBezTo>
                      <a:pt x="317" y="2"/>
                      <a:pt x="319" y="3"/>
                      <a:pt x="320" y="4"/>
                    </a:cubicBezTo>
                    <a:cubicBezTo>
                      <a:pt x="320" y="5"/>
                      <a:pt x="321" y="7"/>
                      <a:pt x="321" y="10"/>
                    </a:cubicBezTo>
                    <a:cubicBezTo>
                      <a:pt x="321" y="26"/>
                      <a:pt x="321" y="26"/>
                      <a:pt x="321" y="26"/>
                    </a:cubicBezTo>
                    <a:cubicBezTo>
                      <a:pt x="321" y="31"/>
                      <a:pt x="320" y="33"/>
                      <a:pt x="319" y="35"/>
                    </a:cubicBezTo>
                    <a:cubicBezTo>
                      <a:pt x="317" y="38"/>
                      <a:pt x="314" y="39"/>
                      <a:pt x="309" y="39"/>
                    </a:cubicBezTo>
                    <a:cubicBezTo>
                      <a:pt x="302" y="39"/>
                      <a:pt x="299" y="35"/>
                      <a:pt x="299" y="27"/>
                    </a:cubicBezTo>
                    <a:cubicBezTo>
                      <a:pt x="299" y="8"/>
                      <a:pt x="299" y="8"/>
                      <a:pt x="299" y="8"/>
                    </a:cubicBezTo>
                    <a:cubicBezTo>
                      <a:pt x="299" y="5"/>
                      <a:pt x="299" y="4"/>
                      <a:pt x="300" y="3"/>
                    </a:cubicBezTo>
                    <a:cubicBezTo>
                      <a:pt x="301" y="3"/>
                      <a:pt x="302" y="2"/>
                      <a:pt x="304" y="2"/>
                    </a:cubicBezTo>
                    <a:cubicBezTo>
                      <a:pt x="304" y="1"/>
                      <a:pt x="304" y="1"/>
                      <a:pt x="304" y="1"/>
                    </a:cubicBezTo>
                    <a:cubicBezTo>
                      <a:pt x="287" y="1"/>
                      <a:pt x="287" y="1"/>
                      <a:pt x="287" y="1"/>
                    </a:cubicBezTo>
                    <a:cubicBezTo>
                      <a:pt x="287" y="2"/>
                      <a:pt x="287" y="2"/>
                      <a:pt x="287" y="2"/>
                    </a:cubicBezTo>
                    <a:cubicBezTo>
                      <a:pt x="290" y="2"/>
                      <a:pt x="291" y="3"/>
                      <a:pt x="292" y="3"/>
                    </a:cubicBezTo>
                    <a:cubicBezTo>
                      <a:pt x="293" y="4"/>
                      <a:pt x="293" y="5"/>
                      <a:pt x="293" y="8"/>
                    </a:cubicBezTo>
                    <a:cubicBezTo>
                      <a:pt x="293" y="27"/>
                      <a:pt x="293" y="27"/>
                      <a:pt x="293" y="27"/>
                    </a:cubicBezTo>
                    <a:cubicBezTo>
                      <a:pt x="293" y="37"/>
                      <a:pt x="298" y="42"/>
                      <a:pt x="308" y="42"/>
                    </a:cubicBezTo>
                    <a:cubicBezTo>
                      <a:pt x="318" y="42"/>
                      <a:pt x="324" y="36"/>
                      <a:pt x="323" y="26"/>
                    </a:cubicBezTo>
                    <a:cubicBezTo>
                      <a:pt x="323" y="10"/>
                      <a:pt x="323" y="10"/>
                      <a:pt x="323" y="10"/>
                    </a:cubicBezTo>
                    <a:cubicBezTo>
                      <a:pt x="323" y="7"/>
                      <a:pt x="324" y="5"/>
                      <a:pt x="325" y="4"/>
                    </a:cubicBezTo>
                    <a:cubicBezTo>
                      <a:pt x="325" y="3"/>
                      <a:pt x="327" y="2"/>
                      <a:pt x="329" y="2"/>
                    </a:cubicBezTo>
                    <a:cubicBezTo>
                      <a:pt x="329" y="1"/>
                      <a:pt x="329" y="1"/>
                      <a:pt x="329" y="1"/>
                    </a:cubicBezTo>
                    <a:close/>
                    <a:moveTo>
                      <a:pt x="376" y="1"/>
                    </a:moveTo>
                    <a:cubicBezTo>
                      <a:pt x="362" y="1"/>
                      <a:pt x="362" y="1"/>
                      <a:pt x="362" y="1"/>
                    </a:cubicBezTo>
                    <a:cubicBezTo>
                      <a:pt x="362" y="2"/>
                      <a:pt x="362" y="2"/>
                      <a:pt x="362" y="2"/>
                    </a:cubicBezTo>
                    <a:cubicBezTo>
                      <a:pt x="364" y="2"/>
                      <a:pt x="366" y="3"/>
                      <a:pt x="366" y="4"/>
                    </a:cubicBezTo>
                    <a:cubicBezTo>
                      <a:pt x="367" y="5"/>
                      <a:pt x="367" y="7"/>
                      <a:pt x="367" y="1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67" y="30"/>
                      <a:pt x="367" y="30"/>
                      <a:pt x="367" y="30"/>
                    </a:cubicBezTo>
                    <a:cubicBezTo>
                      <a:pt x="344" y="1"/>
                      <a:pt x="344" y="1"/>
                      <a:pt x="344" y="1"/>
                    </a:cubicBezTo>
                    <a:cubicBezTo>
                      <a:pt x="334" y="1"/>
                      <a:pt x="334" y="1"/>
                      <a:pt x="334" y="1"/>
                    </a:cubicBezTo>
                    <a:cubicBezTo>
                      <a:pt x="334" y="2"/>
                      <a:pt x="334" y="2"/>
                      <a:pt x="334" y="2"/>
                    </a:cubicBezTo>
                    <a:cubicBezTo>
                      <a:pt x="336" y="2"/>
                      <a:pt x="338" y="3"/>
                      <a:pt x="340" y="5"/>
                    </a:cubicBezTo>
                    <a:cubicBezTo>
                      <a:pt x="340" y="32"/>
                      <a:pt x="340" y="32"/>
                      <a:pt x="340" y="32"/>
                    </a:cubicBezTo>
                    <a:cubicBezTo>
                      <a:pt x="340" y="35"/>
                      <a:pt x="339" y="37"/>
                      <a:pt x="338" y="38"/>
                    </a:cubicBezTo>
                    <a:cubicBezTo>
                      <a:pt x="338" y="39"/>
                      <a:pt x="336" y="40"/>
                      <a:pt x="334" y="40"/>
                    </a:cubicBezTo>
                    <a:cubicBezTo>
                      <a:pt x="334" y="41"/>
                      <a:pt x="334" y="41"/>
                      <a:pt x="334" y="41"/>
                    </a:cubicBezTo>
                    <a:cubicBezTo>
                      <a:pt x="348" y="41"/>
                      <a:pt x="348" y="41"/>
                      <a:pt x="348" y="41"/>
                    </a:cubicBezTo>
                    <a:cubicBezTo>
                      <a:pt x="348" y="40"/>
                      <a:pt x="348" y="40"/>
                      <a:pt x="348" y="40"/>
                    </a:cubicBezTo>
                    <a:cubicBezTo>
                      <a:pt x="346" y="40"/>
                      <a:pt x="344" y="39"/>
                      <a:pt x="343" y="38"/>
                    </a:cubicBezTo>
                    <a:cubicBezTo>
                      <a:pt x="343" y="37"/>
                      <a:pt x="342" y="35"/>
                      <a:pt x="342" y="32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42" y="9"/>
                      <a:pt x="342" y="9"/>
                      <a:pt x="342" y="9"/>
                    </a:cubicBezTo>
                    <a:cubicBezTo>
                      <a:pt x="369" y="41"/>
                      <a:pt x="369" y="41"/>
                      <a:pt x="369" y="41"/>
                    </a:cubicBezTo>
                    <a:cubicBezTo>
                      <a:pt x="370" y="41"/>
                      <a:pt x="370" y="41"/>
                      <a:pt x="370" y="41"/>
                    </a:cubicBezTo>
                    <a:cubicBezTo>
                      <a:pt x="370" y="10"/>
                      <a:pt x="370" y="10"/>
                      <a:pt x="370" y="10"/>
                    </a:cubicBezTo>
                    <a:cubicBezTo>
                      <a:pt x="370" y="7"/>
                      <a:pt x="371" y="5"/>
                      <a:pt x="371" y="4"/>
                    </a:cubicBezTo>
                    <a:cubicBezTo>
                      <a:pt x="372" y="3"/>
                      <a:pt x="373" y="2"/>
                      <a:pt x="376" y="2"/>
                    </a:cubicBezTo>
                    <a:cubicBezTo>
                      <a:pt x="376" y="1"/>
                      <a:pt x="376" y="1"/>
                      <a:pt x="376" y="1"/>
                    </a:cubicBezTo>
                    <a:close/>
                    <a:moveTo>
                      <a:pt x="381" y="41"/>
                    </a:moveTo>
                    <a:cubicBezTo>
                      <a:pt x="399" y="41"/>
                      <a:pt x="399" y="41"/>
                      <a:pt x="399" y="41"/>
                    </a:cubicBezTo>
                    <a:cubicBezTo>
                      <a:pt x="399" y="40"/>
                      <a:pt x="399" y="40"/>
                      <a:pt x="399" y="40"/>
                    </a:cubicBezTo>
                    <a:cubicBezTo>
                      <a:pt x="396" y="40"/>
                      <a:pt x="395" y="40"/>
                      <a:pt x="394" y="39"/>
                    </a:cubicBezTo>
                    <a:cubicBezTo>
                      <a:pt x="393" y="38"/>
                      <a:pt x="393" y="37"/>
                      <a:pt x="393" y="35"/>
                    </a:cubicBezTo>
                    <a:cubicBezTo>
                      <a:pt x="393" y="8"/>
                      <a:pt x="393" y="8"/>
                      <a:pt x="393" y="8"/>
                    </a:cubicBezTo>
                    <a:cubicBezTo>
                      <a:pt x="393" y="5"/>
                      <a:pt x="393" y="4"/>
                      <a:pt x="394" y="3"/>
                    </a:cubicBezTo>
                    <a:cubicBezTo>
                      <a:pt x="395" y="3"/>
                      <a:pt x="396" y="2"/>
                      <a:pt x="399" y="2"/>
                    </a:cubicBezTo>
                    <a:cubicBezTo>
                      <a:pt x="399" y="1"/>
                      <a:pt x="399" y="1"/>
                      <a:pt x="399" y="1"/>
                    </a:cubicBezTo>
                    <a:cubicBezTo>
                      <a:pt x="381" y="1"/>
                      <a:pt x="381" y="1"/>
                      <a:pt x="381" y="1"/>
                    </a:cubicBezTo>
                    <a:cubicBezTo>
                      <a:pt x="381" y="2"/>
                      <a:pt x="381" y="2"/>
                      <a:pt x="381" y="2"/>
                    </a:cubicBezTo>
                    <a:cubicBezTo>
                      <a:pt x="383" y="2"/>
                      <a:pt x="385" y="3"/>
                      <a:pt x="385" y="3"/>
                    </a:cubicBezTo>
                    <a:cubicBezTo>
                      <a:pt x="386" y="4"/>
                      <a:pt x="386" y="5"/>
                      <a:pt x="386" y="8"/>
                    </a:cubicBezTo>
                    <a:cubicBezTo>
                      <a:pt x="386" y="35"/>
                      <a:pt x="386" y="35"/>
                      <a:pt x="386" y="35"/>
                    </a:cubicBezTo>
                    <a:cubicBezTo>
                      <a:pt x="386" y="37"/>
                      <a:pt x="386" y="38"/>
                      <a:pt x="385" y="39"/>
                    </a:cubicBezTo>
                    <a:cubicBezTo>
                      <a:pt x="385" y="40"/>
                      <a:pt x="383" y="40"/>
                      <a:pt x="381" y="40"/>
                    </a:cubicBezTo>
                    <a:cubicBezTo>
                      <a:pt x="381" y="41"/>
                      <a:pt x="381" y="41"/>
                      <a:pt x="381" y="41"/>
                    </a:cubicBezTo>
                    <a:close/>
                    <a:moveTo>
                      <a:pt x="445" y="1"/>
                    </a:moveTo>
                    <a:cubicBezTo>
                      <a:pt x="433" y="1"/>
                      <a:pt x="433" y="1"/>
                      <a:pt x="433" y="1"/>
                    </a:cubicBezTo>
                    <a:cubicBezTo>
                      <a:pt x="433" y="2"/>
                      <a:pt x="433" y="2"/>
                      <a:pt x="433" y="2"/>
                    </a:cubicBezTo>
                    <a:cubicBezTo>
                      <a:pt x="436" y="2"/>
                      <a:pt x="437" y="3"/>
                      <a:pt x="437" y="5"/>
                    </a:cubicBezTo>
                    <a:cubicBezTo>
                      <a:pt x="437" y="6"/>
                      <a:pt x="437" y="7"/>
                      <a:pt x="436" y="8"/>
                    </a:cubicBezTo>
                    <a:cubicBezTo>
                      <a:pt x="436" y="9"/>
                      <a:pt x="436" y="9"/>
                      <a:pt x="436" y="9"/>
                    </a:cubicBezTo>
                    <a:cubicBezTo>
                      <a:pt x="427" y="32"/>
                      <a:pt x="427" y="32"/>
                      <a:pt x="427" y="32"/>
                    </a:cubicBezTo>
                    <a:cubicBezTo>
                      <a:pt x="418" y="11"/>
                      <a:pt x="418" y="11"/>
                      <a:pt x="418" y="11"/>
                    </a:cubicBezTo>
                    <a:cubicBezTo>
                      <a:pt x="417" y="10"/>
                      <a:pt x="417" y="9"/>
                      <a:pt x="416" y="8"/>
                    </a:cubicBezTo>
                    <a:cubicBezTo>
                      <a:pt x="416" y="6"/>
                      <a:pt x="415" y="5"/>
                      <a:pt x="415" y="5"/>
                    </a:cubicBezTo>
                    <a:cubicBezTo>
                      <a:pt x="415" y="3"/>
                      <a:pt x="416" y="2"/>
                      <a:pt x="420" y="2"/>
                    </a:cubicBezTo>
                    <a:cubicBezTo>
                      <a:pt x="420" y="1"/>
                      <a:pt x="420" y="1"/>
                      <a:pt x="420" y="1"/>
                    </a:cubicBezTo>
                    <a:cubicBezTo>
                      <a:pt x="404" y="1"/>
                      <a:pt x="404" y="1"/>
                      <a:pt x="404" y="1"/>
                    </a:cubicBezTo>
                    <a:cubicBezTo>
                      <a:pt x="404" y="2"/>
                      <a:pt x="404" y="2"/>
                      <a:pt x="404" y="2"/>
                    </a:cubicBezTo>
                    <a:cubicBezTo>
                      <a:pt x="405" y="2"/>
                      <a:pt x="406" y="3"/>
                      <a:pt x="407" y="4"/>
                    </a:cubicBezTo>
                    <a:cubicBezTo>
                      <a:pt x="408" y="4"/>
                      <a:pt x="409" y="6"/>
                      <a:pt x="410" y="9"/>
                    </a:cubicBezTo>
                    <a:cubicBezTo>
                      <a:pt x="425" y="41"/>
                      <a:pt x="425" y="41"/>
                      <a:pt x="425" y="41"/>
                    </a:cubicBezTo>
                    <a:cubicBezTo>
                      <a:pt x="426" y="41"/>
                      <a:pt x="426" y="41"/>
                      <a:pt x="426" y="41"/>
                    </a:cubicBezTo>
                    <a:cubicBezTo>
                      <a:pt x="439" y="8"/>
                      <a:pt x="439" y="8"/>
                      <a:pt x="439" y="8"/>
                    </a:cubicBezTo>
                    <a:cubicBezTo>
                      <a:pt x="440" y="5"/>
                      <a:pt x="441" y="4"/>
                      <a:pt x="442" y="3"/>
                    </a:cubicBezTo>
                    <a:cubicBezTo>
                      <a:pt x="442" y="3"/>
                      <a:pt x="443" y="2"/>
                      <a:pt x="445" y="2"/>
                    </a:cubicBezTo>
                    <a:cubicBezTo>
                      <a:pt x="445" y="1"/>
                      <a:pt x="445" y="1"/>
                      <a:pt x="445" y="1"/>
                    </a:cubicBezTo>
                    <a:close/>
                    <a:moveTo>
                      <a:pt x="485" y="31"/>
                    </a:moveTo>
                    <a:cubicBezTo>
                      <a:pt x="484" y="31"/>
                      <a:pt x="484" y="31"/>
                      <a:pt x="484" y="31"/>
                    </a:cubicBezTo>
                    <a:cubicBezTo>
                      <a:pt x="482" y="34"/>
                      <a:pt x="481" y="36"/>
                      <a:pt x="479" y="37"/>
                    </a:cubicBezTo>
                    <a:cubicBezTo>
                      <a:pt x="477" y="38"/>
                      <a:pt x="474" y="39"/>
                      <a:pt x="471" y="39"/>
                    </a:cubicBezTo>
                    <a:cubicBezTo>
                      <a:pt x="466" y="39"/>
                      <a:pt x="463" y="39"/>
                      <a:pt x="463" y="39"/>
                    </a:cubicBezTo>
                    <a:cubicBezTo>
                      <a:pt x="462" y="38"/>
                      <a:pt x="461" y="38"/>
                      <a:pt x="461" y="36"/>
                    </a:cubicBezTo>
                    <a:cubicBezTo>
                      <a:pt x="461" y="21"/>
                      <a:pt x="461" y="21"/>
                      <a:pt x="461" y="21"/>
                    </a:cubicBezTo>
                    <a:cubicBezTo>
                      <a:pt x="471" y="22"/>
                      <a:pt x="471" y="22"/>
                      <a:pt x="471" y="22"/>
                    </a:cubicBezTo>
                    <a:cubicBezTo>
                      <a:pt x="473" y="22"/>
                      <a:pt x="475" y="22"/>
                      <a:pt x="476" y="23"/>
                    </a:cubicBezTo>
                    <a:cubicBezTo>
                      <a:pt x="477" y="23"/>
                      <a:pt x="477" y="25"/>
                      <a:pt x="477" y="27"/>
                    </a:cubicBezTo>
                    <a:cubicBezTo>
                      <a:pt x="479" y="27"/>
                      <a:pt x="479" y="27"/>
                      <a:pt x="479" y="27"/>
                    </a:cubicBezTo>
                    <a:cubicBezTo>
                      <a:pt x="479" y="13"/>
                      <a:pt x="479" y="13"/>
                      <a:pt x="479" y="13"/>
                    </a:cubicBezTo>
                    <a:cubicBezTo>
                      <a:pt x="477" y="13"/>
                      <a:pt x="477" y="13"/>
                      <a:pt x="477" y="13"/>
                    </a:cubicBezTo>
                    <a:cubicBezTo>
                      <a:pt x="477" y="16"/>
                      <a:pt x="477" y="17"/>
                      <a:pt x="476" y="18"/>
                    </a:cubicBezTo>
                    <a:cubicBezTo>
                      <a:pt x="475" y="19"/>
                      <a:pt x="473" y="19"/>
                      <a:pt x="471" y="19"/>
                    </a:cubicBezTo>
                    <a:cubicBezTo>
                      <a:pt x="461" y="19"/>
                      <a:pt x="461" y="19"/>
                      <a:pt x="461" y="19"/>
                    </a:cubicBezTo>
                    <a:cubicBezTo>
                      <a:pt x="461" y="5"/>
                      <a:pt x="461" y="5"/>
                      <a:pt x="461" y="5"/>
                    </a:cubicBezTo>
                    <a:cubicBezTo>
                      <a:pt x="461" y="4"/>
                      <a:pt x="462" y="3"/>
                      <a:pt x="463" y="3"/>
                    </a:cubicBezTo>
                    <a:cubicBezTo>
                      <a:pt x="472" y="3"/>
                      <a:pt x="472" y="3"/>
                      <a:pt x="472" y="3"/>
                    </a:cubicBezTo>
                    <a:cubicBezTo>
                      <a:pt x="475" y="3"/>
                      <a:pt x="477" y="4"/>
                      <a:pt x="478" y="5"/>
                    </a:cubicBezTo>
                    <a:cubicBezTo>
                      <a:pt x="480" y="5"/>
                      <a:pt x="480" y="7"/>
                      <a:pt x="481" y="10"/>
                    </a:cubicBezTo>
                    <a:cubicBezTo>
                      <a:pt x="482" y="10"/>
                      <a:pt x="482" y="10"/>
                      <a:pt x="482" y="10"/>
                    </a:cubicBezTo>
                    <a:cubicBezTo>
                      <a:pt x="482" y="1"/>
                      <a:pt x="482" y="1"/>
                      <a:pt x="482" y="1"/>
                    </a:cubicBezTo>
                    <a:cubicBezTo>
                      <a:pt x="450" y="1"/>
                      <a:pt x="450" y="1"/>
                      <a:pt x="450" y="1"/>
                    </a:cubicBezTo>
                    <a:cubicBezTo>
                      <a:pt x="450" y="2"/>
                      <a:pt x="450" y="2"/>
                      <a:pt x="450" y="2"/>
                    </a:cubicBezTo>
                    <a:cubicBezTo>
                      <a:pt x="452" y="2"/>
                      <a:pt x="454" y="3"/>
                      <a:pt x="454" y="3"/>
                    </a:cubicBezTo>
                    <a:cubicBezTo>
                      <a:pt x="455" y="4"/>
                      <a:pt x="455" y="6"/>
                      <a:pt x="455" y="8"/>
                    </a:cubicBezTo>
                    <a:cubicBezTo>
                      <a:pt x="455" y="35"/>
                      <a:pt x="455" y="35"/>
                      <a:pt x="455" y="35"/>
                    </a:cubicBezTo>
                    <a:cubicBezTo>
                      <a:pt x="455" y="37"/>
                      <a:pt x="455" y="38"/>
                      <a:pt x="454" y="39"/>
                    </a:cubicBezTo>
                    <a:cubicBezTo>
                      <a:pt x="454" y="39"/>
                      <a:pt x="452" y="40"/>
                      <a:pt x="450" y="40"/>
                    </a:cubicBezTo>
                    <a:cubicBezTo>
                      <a:pt x="450" y="41"/>
                      <a:pt x="450" y="41"/>
                      <a:pt x="450" y="41"/>
                    </a:cubicBezTo>
                    <a:cubicBezTo>
                      <a:pt x="483" y="41"/>
                      <a:pt x="483" y="41"/>
                      <a:pt x="483" y="41"/>
                    </a:cubicBezTo>
                    <a:cubicBezTo>
                      <a:pt x="485" y="31"/>
                      <a:pt x="485" y="31"/>
                      <a:pt x="485" y="31"/>
                    </a:cubicBezTo>
                    <a:close/>
                    <a:moveTo>
                      <a:pt x="529" y="40"/>
                    </a:moveTo>
                    <a:cubicBezTo>
                      <a:pt x="527" y="40"/>
                      <a:pt x="525" y="39"/>
                      <a:pt x="524" y="37"/>
                    </a:cubicBezTo>
                    <a:cubicBezTo>
                      <a:pt x="511" y="22"/>
                      <a:pt x="511" y="22"/>
                      <a:pt x="511" y="22"/>
                    </a:cubicBezTo>
                    <a:cubicBezTo>
                      <a:pt x="519" y="21"/>
                      <a:pt x="522" y="17"/>
                      <a:pt x="522" y="12"/>
                    </a:cubicBezTo>
                    <a:cubicBezTo>
                      <a:pt x="522" y="5"/>
                      <a:pt x="517" y="1"/>
                      <a:pt x="507" y="1"/>
                    </a:cubicBezTo>
                    <a:cubicBezTo>
                      <a:pt x="490" y="1"/>
                      <a:pt x="490" y="1"/>
                      <a:pt x="490" y="1"/>
                    </a:cubicBezTo>
                    <a:cubicBezTo>
                      <a:pt x="490" y="2"/>
                      <a:pt x="490" y="2"/>
                      <a:pt x="490" y="2"/>
                    </a:cubicBezTo>
                    <a:cubicBezTo>
                      <a:pt x="493" y="2"/>
                      <a:pt x="494" y="3"/>
                      <a:pt x="494" y="3"/>
                    </a:cubicBezTo>
                    <a:cubicBezTo>
                      <a:pt x="495" y="4"/>
                      <a:pt x="495" y="5"/>
                      <a:pt x="495" y="8"/>
                    </a:cubicBezTo>
                    <a:cubicBezTo>
                      <a:pt x="495" y="34"/>
                      <a:pt x="495" y="34"/>
                      <a:pt x="495" y="34"/>
                    </a:cubicBezTo>
                    <a:cubicBezTo>
                      <a:pt x="495" y="37"/>
                      <a:pt x="495" y="38"/>
                      <a:pt x="494" y="39"/>
                    </a:cubicBezTo>
                    <a:cubicBezTo>
                      <a:pt x="494" y="39"/>
                      <a:pt x="493" y="40"/>
                      <a:pt x="490" y="40"/>
                    </a:cubicBezTo>
                    <a:cubicBezTo>
                      <a:pt x="490" y="41"/>
                      <a:pt x="490" y="41"/>
                      <a:pt x="490" y="41"/>
                    </a:cubicBezTo>
                    <a:cubicBezTo>
                      <a:pt x="507" y="41"/>
                      <a:pt x="507" y="41"/>
                      <a:pt x="507" y="41"/>
                    </a:cubicBezTo>
                    <a:cubicBezTo>
                      <a:pt x="507" y="40"/>
                      <a:pt x="507" y="40"/>
                      <a:pt x="507" y="40"/>
                    </a:cubicBezTo>
                    <a:cubicBezTo>
                      <a:pt x="505" y="40"/>
                      <a:pt x="503" y="39"/>
                      <a:pt x="502" y="39"/>
                    </a:cubicBezTo>
                    <a:cubicBezTo>
                      <a:pt x="502" y="38"/>
                      <a:pt x="502" y="37"/>
                      <a:pt x="502" y="35"/>
                    </a:cubicBezTo>
                    <a:cubicBezTo>
                      <a:pt x="502" y="23"/>
                      <a:pt x="502" y="23"/>
                      <a:pt x="502" y="23"/>
                    </a:cubicBezTo>
                    <a:cubicBezTo>
                      <a:pt x="505" y="23"/>
                      <a:pt x="505" y="23"/>
                      <a:pt x="505" y="23"/>
                    </a:cubicBezTo>
                    <a:cubicBezTo>
                      <a:pt x="519" y="41"/>
                      <a:pt x="519" y="41"/>
                      <a:pt x="519" y="41"/>
                    </a:cubicBezTo>
                    <a:cubicBezTo>
                      <a:pt x="529" y="41"/>
                      <a:pt x="529" y="41"/>
                      <a:pt x="529" y="41"/>
                    </a:cubicBezTo>
                    <a:cubicBezTo>
                      <a:pt x="529" y="40"/>
                      <a:pt x="529" y="40"/>
                      <a:pt x="529" y="40"/>
                    </a:cubicBezTo>
                    <a:close/>
                    <a:moveTo>
                      <a:pt x="502" y="5"/>
                    </a:moveTo>
                    <a:cubicBezTo>
                      <a:pt x="501" y="4"/>
                      <a:pt x="502" y="3"/>
                      <a:pt x="505" y="3"/>
                    </a:cubicBezTo>
                    <a:cubicBezTo>
                      <a:pt x="512" y="3"/>
                      <a:pt x="516" y="6"/>
                      <a:pt x="516" y="12"/>
                    </a:cubicBezTo>
                    <a:cubicBezTo>
                      <a:pt x="516" y="18"/>
                      <a:pt x="511" y="21"/>
                      <a:pt x="502" y="20"/>
                    </a:cubicBezTo>
                    <a:cubicBezTo>
                      <a:pt x="502" y="5"/>
                      <a:pt x="502" y="5"/>
                      <a:pt x="502" y="5"/>
                    </a:cubicBezTo>
                    <a:close/>
                    <a:moveTo>
                      <a:pt x="559" y="0"/>
                    </a:moveTo>
                    <a:cubicBezTo>
                      <a:pt x="558" y="0"/>
                      <a:pt x="558" y="0"/>
                      <a:pt x="558" y="0"/>
                    </a:cubicBezTo>
                    <a:cubicBezTo>
                      <a:pt x="558" y="2"/>
                      <a:pt x="557" y="2"/>
                      <a:pt x="556" y="2"/>
                    </a:cubicBezTo>
                    <a:cubicBezTo>
                      <a:pt x="556" y="2"/>
                      <a:pt x="555" y="2"/>
                      <a:pt x="554" y="2"/>
                    </a:cubicBezTo>
                    <a:cubicBezTo>
                      <a:pt x="551" y="1"/>
                      <a:pt x="549" y="0"/>
                      <a:pt x="548" y="0"/>
                    </a:cubicBezTo>
                    <a:cubicBezTo>
                      <a:pt x="541" y="1"/>
                      <a:pt x="537" y="4"/>
                      <a:pt x="537" y="10"/>
                    </a:cubicBezTo>
                    <a:cubicBezTo>
                      <a:pt x="536" y="15"/>
                      <a:pt x="540" y="19"/>
                      <a:pt x="546" y="23"/>
                    </a:cubicBezTo>
                    <a:cubicBezTo>
                      <a:pt x="550" y="25"/>
                      <a:pt x="553" y="27"/>
                      <a:pt x="554" y="28"/>
                    </a:cubicBezTo>
                    <a:cubicBezTo>
                      <a:pt x="556" y="29"/>
                      <a:pt x="556" y="31"/>
                      <a:pt x="556" y="33"/>
                    </a:cubicBezTo>
                    <a:cubicBezTo>
                      <a:pt x="556" y="37"/>
                      <a:pt x="553" y="40"/>
                      <a:pt x="549" y="40"/>
                    </a:cubicBezTo>
                    <a:cubicBezTo>
                      <a:pt x="543" y="40"/>
                      <a:pt x="539" y="36"/>
                      <a:pt x="536" y="29"/>
                    </a:cubicBezTo>
                    <a:cubicBezTo>
                      <a:pt x="535" y="29"/>
                      <a:pt x="535" y="29"/>
                      <a:pt x="535" y="29"/>
                    </a:cubicBezTo>
                    <a:cubicBezTo>
                      <a:pt x="537" y="41"/>
                      <a:pt x="537" y="41"/>
                      <a:pt x="537" y="41"/>
                    </a:cubicBezTo>
                    <a:cubicBezTo>
                      <a:pt x="538" y="41"/>
                      <a:pt x="538" y="41"/>
                      <a:pt x="538" y="41"/>
                    </a:cubicBezTo>
                    <a:cubicBezTo>
                      <a:pt x="538" y="41"/>
                      <a:pt x="539" y="40"/>
                      <a:pt x="540" y="40"/>
                    </a:cubicBezTo>
                    <a:cubicBezTo>
                      <a:pt x="540" y="40"/>
                      <a:pt x="541" y="40"/>
                      <a:pt x="543" y="41"/>
                    </a:cubicBezTo>
                    <a:cubicBezTo>
                      <a:pt x="545" y="41"/>
                      <a:pt x="548" y="42"/>
                      <a:pt x="549" y="42"/>
                    </a:cubicBezTo>
                    <a:cubicBezTo>
                      <a:pt x="557" y="41"/>
                      <a:pt x="561" y="38"/>
                      <a:pt x="562" y="31"/>
                    </a:cubicBezTo>
                    <a:cubicBezTo>
                      <a:pt x="561" y="25"/>
                      <a:pt x="557" y="20"/>
                      <a:pt x="551" y="18"/>
                    </a:cubicBezTo>
                    <a:cubicBezTo>
                      <a:pt x="546" y="15"/>
                      <a:pt x="543" y="12"/>
                      <a:pt x="542" y="8"/>
                    </a:cubicBezTo>
                    <a:cubicBezTo>
                      <a:pt x="542" y="5"/>
                      <a:pt x="544" y="3"/>
                      <a:pt x="548" y="3"/>
                    </a:cubicBezTo>
                    <a:cubicBezTo>
                      <a:pt x="554" y="3"/>
                      <a:pt x="558" y="6"/>
                      <a:pt x="559" y="13"/>
                    </a:cubicBezTo>
                    <a:cubicBezTo>
                      <a:pt x="561" y="13"/>
                      <a:pt x="561" y="13"/>
                      <a:pt x="561" y="13"/>
                    </a:cubicBezTo>
                    <a:cubicBezTo>
                      <a:pt x="559" y="0"/>
                      <a:pt x="559" y="0"/>
                      <a:pt x="559" y="0"/>
                    </a:cubicBezTo>
                    <a:close/>
                    <a:moveTo>
                      <a:pt x="570" y="41"/>
                    </a:moveTo>
                    <a:cubicBezTo>
                      <a:pt x="588" y="41"/>
                      <a:pt x="588" y="41"/>
                      <a:pt x="588" y="41"/>
                    </a:cubicBezTo>
                    <a:cubicBezTo>
                      <a:pt x="588" y="40"/>
                      <a:pt x="588" y="40"/>
                      <a:pt x="588" y="40"/>
                    </a:cubicBezTo>
                    <a:cubicBezTo>
                      <a:pt x="586" y="40"/>
                      <a:pt x="584" y="40"/>
                      <a:pt x="583" y="39"/>
                    </a:cubicBezTo>
                    <a:cubicBezTo>
                      <a:pt x="583" y="38"/>
                      <a:pt x="582" y="37"/>
                      <a:pt x="582" y="35"/>
                    </a:cubicBezTo>
                    <a:cubicBezTo>
                      <a:pt x="582" y="8"/>
                      <a:pt x="582" y="8"/>
                      <a:pt x="582" y="8"/>
                    </a:cubicBezTo>
                    <a:cubicBezTo>
                      <a:pt x="582" y="5"/>
                      <a:pt x="583" y="4"/>
                      <a:pt x="583" y="3"/>
                    </a:cubicBezTo>
                    <a:cubicBezTo>
                      <a:pt x="584" y="3"/>
                      <a:pt x="586" y="2"/>
                      <a:pt x="588" y="2"/>
                    </a:cubicBezTo>
                    <a:cubicBezTo>
                      <a:pt x="588" y="1"/>
                      <a:pt x="588" y="1"/>
                      <a:pt x="588" y="1"/>
                    </a:cubicBezTo>
                    <a:cubicBezTo>
                      <a:pt x="570" y="1"/>
                      <a:pt x="570" y="1"/>
                      <a:pt x="570" y="1"/>
                    </a:cubicBezTo>
                    <a:cubicBezTo>
                      <a:pt x="570" y="2"/>
                      <a:pt x="570" y="2"/>
                      <a:pt x="570" y="2"/>
                    </a:cubicBezTo>
                    <a:cubicBezTo>
                      <a:pt x="573" y="2"/>
                      <a:pt x="574" y="3"/>
                      <a:pt x="575" y="3"/>
                    </a:cubicBezTo>
                    <a:cubicBezTo>
                      <a:pt x="576" y="4"/>
                      <a:pt x="576" y="5"/>
                      <a:pt x="576" y="8"/>
                    </a:cubicBezTo>
                    <a:cubicBezTo>
                      <a:pt x="576" y="35"/>
                      <a:pt x="576" y="35"/>
                      <a:pt x="576" y="35"/>
                    </a:cubicBezTo>
                    <a:cubicBezTo>
                      <a:pt x="576" y="37"/>
                      <a:pt x="576" y="38"/>
                      <a:pt x="575" y="39"/>
                    </a:cubicBezTo>
                    <a:cubicBezTo>
                      <a:pt x="574" y="40"/>
                      <a:pt x="573" y="40"/>
                      <a:pt x="570" y="40"/>
                    </a:cubicBezTo>
                    <a:cubicBezTo>
                      <a:pt x="570" y="41"/>
                      <a:pt x="570" y="41"/>
                      <a:pt x="570" y="41"/>
                    </a:cubicBezTo>
                    <a:close/>
                    <a:moveTo>
                      <a:pt x="620" y="40"/>
                    </a:moveTo>
                    <a:cubicBezTo>
                      <a:pt x="617" y="40"/>
                      <a:pt x="615" y="39"/>
                      <a:pt x="615" y="39"/>
                    </a:cubicBezTo>
                    <a:cubicBezTo>
                      <a:pt x="614" y="38"/>
                      <a:pt x="614" y="37"/>
                      <a:pt x="614" y="35"/>
                    </a:cubicBezTo>
                    <a:cubicBezTo>
                      <a:pt x="614" y="4"/>
                      <a:pt x="614" y="4"/>
                      <a:pt x="614" y="4"/>
                    </a:cubicBezTo>
                    <a:cubicBezTo>
                      <a:pt x="617" y="4"/>
                      <a:pt x="617" y="4"/>
                      <a:pt x="617" y="4"/>
                    </a:cubicBezTo>
                    <a:cubicBezTo>
                      <a:pt x="621" y="4"/>
                      <a:pt x="623" y="4"/>
                      <a:pt x="624" y="5"/>
                    </a:cubicBezTo>
                    <a:cubicBezTo>
                      <a:pt x="625" y="6"/>
                      <a:pt x="626" y="8"/>
                      <a:pt x="627" y="11"/>
                    </a:cubicBezTo>
                    <a:cubicBezTo>
                      <a:pt x="628" y="11"/>
                      <a:pt x="628" y="11"/>
                      <a:pt x="628" y="11"/>
                    </a:cubicBezTo>
                    <a:cubicBezTo>
                      <a:pt x="628" y="1"/>
                      <a:pt x="628" y="1"/>
                      <a:pt x="628" y="1"/>
                    </a:cubicBezTo>
                    <a:cubicBezTo>
                      <a:pt x="594" y="1"/>
                      <a:pt x="594" y="1"/>
                      <a:pt x="594" y="1"/>
                    </a:cubicBezTo>
                    <a:cubicBezTo>
                      <a:pt x="593" y="11"/>
                      <a:pt x="593" y="11"/>
                      <a:pt x="593" y="11"/>
                    </a:cubicBezTo>
                    <a:cubicBezTo>
                      <a:pt x="595" y="11"/>
                      <a:pt x="595" y="11"/>
                      <a:pt x="595" y="11"/>
                    </a:cubicBezTo>
                    <a:cubicBezTo>
                      <a:pt x="595" y="8"/>
                      <a:pt x="596" y="6"/>
                      <a:pt x="597" y="5"/>
                    </a:cubicBezTo>
                    <a:cubicBezTo>
                      <a:pt x="599" y="4"/>
                      <a:pt x="601" y="4"/>
                      <a:pt x="604" y="4"/>
                    </a:cubicBezTo>
                    <a:cubicBezTo>
                      <a:pt x="608" y="4"/>
                      <a:pt x="608" y="4"/>
                      <a:pt x="608" y="4"/>
                    </a:cubicBezTo>
                    <a:cubicBezTo>
                      <a:pt x="608" y="34"/>
                      <a:pt x="608" y="34"/>
                      <a:pt x="608" y="34"/>
                    </a:cubicBezTo>
                    <a:cubicBezTo>
                      <a:pt x="608" y="37"/>
                      <a:pt x="607" y="38"/>
                      <a:pt x="607" y="39"/>
                    </a:cubicBezTo>
                    <a:cubicBezTo>
                      <a:pt x="606" y="39"/>
                      <a:pt x="604" y="40"/>
                      <a:pt x="602" y="40"/>
                    </a:cubicBezTo>
                    <a:cubicBezTo>
                      <a:pt x="602" y="41"/>
                      <a:pt x="602" y="41"/>
                      <a:pt x="602" y="41"/>
                    </a:cubicBezTo>
                    <a:cubicBezTo>
                      <a:pt x="620" y="41"/>
                      <a:pt x="620" y="41"/>
                      <a:pt x="620" y="41"/>
                    </a:cubicBezTo>
                    <a:cubicBezTo>
                      <a:pt x="620" y="40"/>
                      <a:pt x="620" y="40"/>
                      <a:pt x="620" y="40"/>
                    </a:cubicBezTo>
                    <a:close/>
                    <a:moveTo>
                      <a:pt x="675" y="1"/>
                    </a:moveTo>
                    <a:cubicBezTo>
                      <a:pt x="661" y="1"/>
                      <a:pt x="661" y="1"/>
                      <a:pt x="661" y="1"/>
                    </a:cubicBezTo>
                    <a:cubicBezTo>
                      <a:pt x="661" y="2"/>
                      <a:pt x="661" y="2"/>
                      <a:pt x="661" y="2"/>
                    </a:cubicBezTo>
                    <a:cubicBezTo>
                      <a:pt x="664" y="2"/>
                      <a:pt x="666" y="3"/>
                      <a:pt x="666" y="4"/>
                    </a:cubicBezTo>
                    <a:cubicBezTo>
                      <a:pt x="666" y="5"/>
                      <a:pt x="665" y="6"/>
                      <a:pt x="665" y="6"/>
                    </a:cubicBezTo>
                    <a:cubicBezTo>
                      <a:pt x="656" y="20"/>
                      <a:pt x="656" y="20"/>
                      <a:pt x="656" y="20"/>
                    </a:cubicBezTo>
                    <a:cubicBezTo>
                      <a:pt x="647" y="7"/>
                      <a:pt x="647" y="7"/>
                      <a:pt x="647" y="7"/>
                    </a:cubicBezTo>
                    <a:cubicBezTo>
                      <a:pt x="646" y="6"/>
                      <a:pt x="646" y="5"/>
                      <a:pt x="646" y="4"/>
                    </a:cubicBezTo>
                    <a:cubicBezTo>
                      <a:pt x="646" y="3"/>
                      <a:pt x="647" y="2"/>
                      <a:pt x="650" y="2"/>
                    </a:cubicBezTo>
                    <a:cubicBezTo>
                      <a:pt x="650" y="2"/>
                      <a:pt x="650" y="2"/>
                      <a:pt x="650" y="2"/>
                    </a:cubicBezTo>
                    <a:cubicBezTo>
                      <a:pt x="650" y="1"/>
                      <a:pt x="650" y="1"/>
                      <a:pt x="650" y="1"/>
                    </a:cubicBezTo>
                    <a:cubicBezTo>
                      <a:pt x="634" y="1"/>
                      <a:pt x="634" y="1"/>
                      <a:pt x="634" y="1"/>
                    </a:cubicBezTo>
                    <a:cubicBezTo>
                      <a:pt x="634" y="2"/>
                      <a:pt x="634" y="2"/>
                      <a:pt x="634" y="2"/>
                    </a:cubicBezTo>
                    <a:cubicBezTo>
                      <a:pt x="635" y="2"/>
                      <a:pt x="636" y="3"/>
                      <a:pt x="637" y="4"/>
                    </a:cubicBezTo>
                    <a:cubicBezTo>
                      <a:pt x="638" y="5"/>
                      <a:pt x="640" y="8"/>
                      <a:pt x="643" y="12"/>
                    </a:cubicBezTo>
                    <a:cubicBezTo>
                      <a:pt x="651" y="23"/>
                      <a:pt x="651" y="23"/>
                      <a:pt x="651" y="23"/>
                    </a:cubicBezTo>
                    <a:cubicBezTo>
                      <a:pt x="651" y="34"/>
                      <a:pt x="651" y="34"/>
                      <a:pt x="651" y="34"/>
                    </a:cubicBezTo>
                    <a:cubicBezTo>
                      <a:pt x="651" y="37"/>
                      <a:pt x="651" y="38"/>
                      <a:pt x="650" y="39"/>
                    </a:cubicBezTo>
                    <a:cubicBezTo>
                      <a:pt x="650" y="40"/>
                      <a:pt x="648" y="40"/>
                      <a:pt x="645" y="40"/>
                    </a:cubicBezTo>
                    <a:cubicBezTo>
                      <a:pt x="645" y="41"/>
                      <a:pt x="645" y="41"/>
                      <a:pt x="645" y="41"/>
                    </a:cubicBezTo>
                    <a:cubicBezTo>
                      <a:pt x="664" y="41"/>
                      <a:pt x="664" y="41"/>
                      <a:pt x="664" y="41"/>
                    </a:cubicBezTo>
                    <a:cubicBezTo>
                      <a:pt x="664" y="40"/>
                      <a:pt x="664" y="40"/>
                      <a:pt x="664" y="40"/>
                    </a:cubicBezTo>
                    <a:cubicBezTo>
                      <a:pt x="661" y="40"/>
                      <a:pt x="659" y="40"/>
                      <a:pt x="659" y="39"/>
                    </a:cubicBezTo>
                    <a:cubicBezTo>
                      <a:pt x="658" y="38"/>
                      <a:pt x="657" y="37"/>
                      <a:pt x="657" y="35"/>
                    </a:cubicBezTo>
                    <a:cubicBezTo>
                      <a:pt x="657" y="23"/>
                      <a:pt x="657" y="23"/>
                      <a:pt x="657" y="23"/>
                    </a:cubicBezTo>
                    <a:cubicBezTo>
                      <a:pt x="666" y="9"/>
                      <a:pt x="666" y="9"/>
                      <a:pt x="666" y="9"/>
                    </a:cubicBezTo>
                    <a:cubicBezTo>
                      <a:pt x="669" y="4"/>
                      <a:pt x="672" y="2"/>
                      <a:pt x="675" y="2"/>
                    </a:cubicBezTo>
                    <a:cubicBezTo>
                      <a:pt x="675" y="1"/>
                      <a:pt x="675" y="1"/>
                      <a:pt x="67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3763962" y="0"/>
              <a:ext cx="1069105" cy="1067923"/>
              <a:chOff x="3851276" y="1292225"/>
              <a:chExt cx="1435100" cy="1433513"/>
            </a:xfrm>
            <a:grpFill/>
          </p:grpSpPr>
          <p:sp>
            <p:nvSpPr>
              <p:cNvPr id="11" name="Freeform 15"/>
              <p:cNvSpPr>
                <a:spLocks noEditPoints="1"/>
              </p:cNvSpPr>
              <p:nvPr/>
            </p:nvSpPr>
            <p:spPr bwMode="auto">
              <a:xfrm>
                <a:off x="3956051" y="1852613"/>
                <a:ext cx="1228725" cy="158750"/>
              </a:xfrm>
              <a:custGeom>
                <a:avLst/>
                <a:gdLst>
                  <a:gd name="T0" fmla="*/ 50 w 774"/>
                  <a:gd name="T1" fmla="*/ 0 h 100"/>
                  <a:gd name="T2" fmla="*/ 59 w 774"/>
                  <a:gd name="T3" fmla="*/ 26 h 100"/>
                  <a:gd name="T4" fmla="*/ 83 w 774"/>
                  <a:gd name="T5" fmla="*/ 14 h 100"/>
                  <a:gd name="T6" fmla="*/ 74 w 774"/>
                  <a:gd name="T7" fmla="*/ 40 h 100"/>
                  <a:gd name="T8" fmla="*/ 97 w 774"/>
                  <a:gd name="T9" fmla="*/ 50 h 100"/>
                  <a:gd name="T10" fmla="*/ 74 w 774"/>
                  <a:gd name="T11" fmla="*/ 59 h 100"/>
                  <a:gd name="T12" fmla="*/ 83 w 774"/>
                  <a:gd name="T13" fmla="*/ 85 h 100"/>
                  <a:gd name="T14" fmla="*/ 59 w 774"/>
                  <a:gd name="T15" fmla="*/ 74 h 100"/>
                  <a:gd name="T16" fmla="*/ 50 w 774"/>
                  <a:gd name="T17" fmla="*/ 100 h 100"/>
                  <a:gd name="T18" fmla="*/ 40 w 774"/>
                  <a:gd name="T19" fmla="*/ 74 h 100"/>
                  <a:gd name="T20" fmla="*/ 14 w 774"/>
                  <a:gd name="T21" fmla="*/ 85 h 100"/>
                  <a:gd name="T22" fmla="*/ 26 w 774"/>
                  <a:gd name="T23" fmla="*/ 59 h 100"/>
                  <a:gd name="T24" fmla="*/ 0 w 774"/>
                  <a:gd name="T25" fmla="*/ 50 h 100"/>
                  <a:gd name="T26" fmla="*/ 26 w 774"/>
                  <a:gd name="T27" fmla="*/ 40 h 100"/>
                  <a:gd name="T28" fmla="*/ 14 w 774"/>
                  <a:gd name="T29" fmla="*/ 14 h 100"/>
                  <a:gd name="T30" fmla="*/ 40 w 774"/>
                  <a:gd name="T31" fmla="*/ 26 h 100"/>
                  <a:gd name="T32" fmla="*/ 50 w 774"/>
                  <a:gd name="T33" fmla="*/ 0 h 100"/>
                  <a:gd name="T34" fmla="*/ 50 w 774"/>
                  <a:gd name="T35" fmla="*/ 0 h 100"/>
                  <a:gd name="T36" fmla="*/ 724 w 774"/>
                  <a:gd name="T37" fmla="*/ 0 h 100"/>
                  <a:gd name="T38" fmla="*/ 733 w 774"/>
                  <a:gd name="T39" fmla="*/ 26 h 100"/>
                  <a:gd name="T40" fmla="*/ 757 w 774"/>
                  <a:gd name="T41" fmla="*/ 14 h 100"/>
                  <a:gd name="T42" fmla="*/ 748 w 774"/>
                  <a:gd name="T43" fmla="*/ 40 h 100"/>
                  <a:gd name="T44" fmla="*/ 774 w 774"/>
                  <a:gd name="T45" fmla="*/ 50 h 100"/>
                  <a:gd name="T46" fmla="*/ 748 w 774"/>
                  <a:gd name="T47" fmla="*/ 59 h 100"/>
                  <a:gd name="T48" fmla="*/ 757 w 774"/>
                  <a:gd name="T49" fmla="*/ 85 h 100"/>
                  <a:gd name="T50" fmla="*/ 733 w 774"/>
                  <a:gd name="T51" fmla="*/ 74 h 100"/>
                  <a:gd name="T52" fmla="*/ 724 w 774"/>
                  <a:gd name="T53" fmla="*/ 100 h 100"/>
                  <a:gd name="T54" fmla="*/ 714 w 774"/>
                  <a:gd name="T55" fmla="*/ 74 h 100"/>
                  <a:gd name="T56" fmla="*/ 688 w 774"/>
                  <a:gd name="T57" fmla="*/ 85 h 100"/>
                  <a:gd name="T58" fmla="*/ 700 w 774"/>
                  <a:gd name="T59" fmla="*/ 59 h 100"/>
                  <a:gd name="T60" fmla="*/ 674 w 774"/>
                  <a:gd name="T61" fmla="*/ 50 h 100"/>
                  <a:gd name="T62" fmla="*/ 700 w 774"/>
                  <a:gd name="T63" fmla="*/ 40 h 100"/>
                  <a:gd name="T64" fmla="*/ 688 w 774"/>
                  <a:gd name="T65" fmla="*/ 14 h 100"/>
                  <a:gd name="T66" fmla="*/ 714 w 774"/>
                  <a:gd name="T67" fmla="*/ 26 h 100"/>
                  <a:gd name="T68" fmla="*/ 724 w 774"/>
                  <a:gd name="T69" fmla="*/ 0 h 100"/>
                  <a:gd name="T70" fmla="*/ 724 w 774"/>
                  <a:gd name="T7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774" h="100">
                    <a:moveTo>
                      <a:pt x="50" y="0"/>
                    </a:moveTo>
                    <a:lnTo>
                      <a:pt x="59" y="26"/>
                    </a:lnTo>
                    <a:lnTo>
                      <a:pt x="83" y="14"/>
                    </a:lnTo>
                    <a:lnTo>
                      <a:pt x="74" y="40"/>
                    </a:lnTo>
                    <a:lnTo>
                      <a:pt x="97" y="50"/>
                    </a:lnTo>
                    <a:lnTo>
                      <a:pt x="74" y="59"/>
                    </a:lnTo>
                    <a:lnTo>
                      <a:pt x="83" y="85"/>
                    </a:lnTo>
                    <a:lnTo>
                      <a:pt x="59" y="74"/>
                    </a:lnTo>
                    <a:lnTo>
                      <a:pt x="50" y="100"/>
                    </a:lnTo>
                    <a:lnTo>
                      <a:pt x="40" y="74"/>
                    </a:lnTo>
                    <a:lnTo>
                      <a:pt x="14" y="85"/>
                    </a:lnTo>
                    <a:lnTo>
                      <a:pt x="26" y="59"/>
                    </a:lnTo>
                    <a:lnTo>
                      <a:pt x="0" y="50"/>
                    </a:lnTo>
                    <a:lnTo>
                      <a:pt x="26" y="40"/>
                    </a:lnTo>
                    <a:lnTo>
                      <a:pt x="14" y="14"/>
                    </a:lnTo>
                    <a:lnTo>
                      <a:pt x="40" y="26"/>
                    </a:lnTo>
                    <a:lnTo>
                      <a:pt x="50" y="0"/>
                    </a:lnTo>
                    <a:lnTo>
                      <a:pt x="50" y="0"/>
                    </a:lnTo>
                    <a:close/>
                    <a:moveTo>
                      <a:pt x="724" y="0"/>
                    </a:moveTo>
                    <a:lnTo>
                      <a:pt x="733" y="26"/>
                    </a:lnTo>
                    <a:lnTo>
                      <a:pt x="757" y="14"/>
                    </a:lnTo>
                    <a:lnTo>
                      <a:pt x="748" y="40"/>
                    </a:lnTo>
                    <a:lnTo>
                      <a:pt x="774" y="50"/>
                    </a:lnTo>
                    <a:lnTo>
                      <a:pt x="748" y="59"/>
                    </a:lnTo>
                    <a:lnTo>
                      <a:pt x="757" y="85"/>
                    </a:lnTo>
                    <a:lnTo>
                      <a:pt x="733" y="74"/>
                    </a:lnTo>
                    <a:lnTo>
                      <a:pt x="724" y="100"/>
                    </a:lnTo>
                    <a:lnTo>
                      <a:pt x="714" y="74"/>
                    </a:lnTo>
                    <a:lnTo>
                      <a:pt x="688" y="85"/>
                    </a:lnTo>
                    <a:lnTo>
                      <a:pt x="700" y="59"/>
                    </a:lnTo>
                    <a:lnTo>
                      <a:pt x="674" y="50"/>
                    </a:lnTo>
                    <a:lnTo>
                      <a:pt x="700" y="40"/>
                    </a:lnTo>
                    <a:lnTo>
                      <a:pt x="688" y="14"/>
                    </a:lnTo>
                    <a:lnTo>
                      <a:pt x="714" y="26"/>
                    </a:lnTo>
                    <a:lnTo>
                      <a:pt x="724" y="0"/>
                    </a:lnTo>
                    <a:lnTo>
                      <a:pt x="7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Freeform 16"/>
              <p:cNvSpPr>
                <a:spLocks noEditPoints="1"/>
              </p:cNvSpPr>
              <p:nvPr/>
            </p:nvSpPr>
            <p:spPr bwMode="auto">
              <a:xfrm>
                <a:off x="4035426" y="1404938"/>
                <a:ext cx="1058863" cy="390525"/>
              </a:xfrm>
              <a:custGeom>
                <a:avLst/>
                <a:gdLst>
                  <a:gd name="T0" fmla="*/ 250 w 281"/>
                  <a:gd name="T1" fmla="*/ 60 h 104"/>
                  <a:gd name="T2" fmla="*/ 241 w 281"/>
                  <a:gd name="T3" fmla="*/ 65 h 104"/>
                  <a:gd name="T4" fmla="*/ 277 w 281"/>
                  <a:gd name="T5" fmla="*/ 69 h 104"/>
                  <a:gd name="T6" fmla="*/ 171 w 281"/>
                  <a:gd name="T7" fmla="*/ 16 h 104"/>
                  <a:gd name="T8" fmla="*/ 186 w 281"/>
                  <a:gd name="T9" fmla="*/ 6 h 104"/>
                  <a:gd name="T10" fmla="*/ 172 w 281"/>
                  <a:gd name="T11" fmla="*/ 5 h 104"/>
                  <a:gd name="T12" fmla="*/ 168 w 281"/>
                  <a:gd name="T13" fmla="*/ 28 h 104"/>
                  <a:gd name="T14" fmla="*/ 178 w 281"/>
                  <a:gd name="T15" fmla="*/ 11 h 104"/>
                  <a:gd name="T16" fmla="*/ 182 w 281"/>
                  <a:gd name="T17" fmla="*/ 7 h 104"/>
                  <a:gd name="T18" fmla="*/ 193 w 281"/>
                  <a:gd name="T19" fmla="*/ 43 h 104"/>
                  <a:gd name="T20" fmla="*/ 197 w 281"/>
                  <a:gd name="T21" fmla="*/ 44 h 104"/>
                  <a:gd name="T22" fmla="*/ 192 w 281"/>
                  <a:gd name="T23" fmla="*/ 4 h 104"/>
                  <a:gd name="T24" fmla="*/ 191 w 281"/>
                  <a:gd name="T25" fmla="*/ 19 h 104"/>
                  <a:gd name="T26" fmla="*/ 199 w 281"/>
                  <a:gd name="T27" fmla="*/ 14 h 104"/>
                  <a:gd name="T28" fmla="*/ 202 w 281"/>
                  <a:gd name="T29" fmla="*/ 12 h 104"/>
                  <a:gd name="T30" fmla="*/ 121 w 281"/>
                  <a:gd name="T31" fmla="*/ 38 h 104"/>
                  <a:gd name="T32" fmla="*/ 104 w 281"/>
                  <a:gd name="T33" fmla="*/ 17 h 104"/>
                  <a:gd name="T34" fmla="*/ 86 w 281"/>
                  <a:gd name="T35" fmla="*/ 9 h 104"/>
                  <a:gd name="T36" fmla="*/ 76 w 281"/>
                  <a:gd name="T37" fmla="*/ 30 h 104"/>
                  <a:gd name="T38" fmla="*/ 79 w 281"/>
                  <a:gd name="T39" fmla="*/ 52 h 104"/>
                  <a:gd name="T40" fmla="*/ 12 w 281"/>
                  <a:gd name="T41" fmla="*/ 67 h 104"/>
                  <a:gd name="T42" fmla="*/ 9 w 281"/>
                  <a:gd name="T43" fmla="*/ 62 h 104"/>
                  <a:gd name="T44" fmla="*/ 5 w 281"/>
                  <a:gd name="T45" fmla="*/ 70 h 104"/>
                  <a:gd name="T46" fmla="*/ 17 w 281"/>
                  <a:gd name="T47" fmla="*/ 72 h 104"/>
                  <a:gd name="T48" fmla="*/ 16 w 281"/>
                  <a:gd name="T49" fmla="*/ 68 h 104"/>
                  <a:gd name="T50" fmla="*/ 12 w 281"/>
                  <a:gd name="T51" fmla="*/ 73 h 104"/>
                  <a:gd name="T52" fmla="*/ 17 w 281"/>
                  <a:gd name="T53" fmla="*/ 73 h 104"/>
                  <a:gd name="T54" fmla="*/ 29 w 281"/>
                  <a:gd name="T55" fmla="*/ 62 h 104"/>
                  <a:gd name="T56" fmla="*/ 25 w 281"/>
                  <a:gd name="T57" fmla="*/ 63 h 104"/>
                  <a:gd name="T58" fmla="*/ 12 w 281"/>
                  <a:gd name="T59" fmla="*/ 59 h 104"/>
                  <a:gd name="T60" fmla="*/ 14 w 281"/>
                  <a:gd name="T61" fmla="*/ 65 h 104"/>
                  <a:gd name="T62" fmla="*/ 19 w 281"/>
                  <a:gd name="T63" fmla="*/ 67 h 104"/>
                  <a:gd name="T64" fmla="*/ 14 w 281"/>
                  <a:gd name="T65" fmla="*/ 76 h 104"/>
                  <a:gd name="T66" fmla="*/ 9 w 281"/>
                  <a:gd name="T67" fmla="*/ 73 h 104"/>
                  <a:gd name="T68" fmla="*/ 4 w 281"/>
                  <a:gd name="T69" fmla="*/ 71 h 104"/>
                  <a:gd name="T70" fmla="*/ 2 w 281"/>
                  <a:gd name="T71" fmla="*/ 79 h 104"/>
                  <a:gd name="T72" fmla="*/ 11 w 281"/>
                  <a:gd name="T73" fmla="*/ 88 h 104"/>
                  <a:gd name="T74" fmla="*/ 17 w 281"/>
                  <a:gd name="T75" fmla="*/ 91 h 104"/>
                  <a:gd name="T76" fmla="*/ 37 w 281"/>
                  <a:gd name="T77" fmla="*/ 67 h 104"/>
                  <a:gd name="T78" fmla="*/ 24 w 281"/>
                  <a:gd name="T79" fmla="*/ 72 h 104"/>
                  <a:gd name="T80" fmla="*/ 27 w 281"/>
                  <a:gd name="T81" fmla="*/ 74 h 104"/>
                  <a:gd name="T82" fmla="*/ 26 w 281"/>
                  <a:gd name="T83" fmla="*/ 97 h 104"/>
                  <a:gd name="T84" fmla="*/ 38 w 281"/>
                  <a:gd name="T85" fmla="*/ 92 h 104"/>
                  <a:gd name="T86" fmla="*/ 252 w 281"/>
                  <a:gd name="T87" fmla="*/ 73 h 104"/>
                  <a:gd name="T88" fmla="*/ 270 w 281"/>
                  <a:gd name="T89" fmla="*/ 77 h 104"/>
                  <a:gd name="T90" fmla="*/ 266 w 281"/>
                  <a:gd name="T91" fmla="*/ 67 h 104"/>
                  <a:gd name="T92" fmla="*/ 275 w 281"/>
                  <a:gd name="T93" fmla="*/ 70 h 104"/>
                  <a:gd name="T94" fmla="*/ 263 w 281"/>
                  <a:gd name="T95" fmla="*/ 65 h 104"/>
                  <a:gd name="T96" fmla="*/ 255 w 281"/>
                  <a:gd name="T97" fmla="*/ 68 h 104"/>
                  <a:gd name="T98" fmla="*/ 253 w 281"/>
                  <a:gd name="T99" fmla="*/ 72 h 104"/>
                  <a:gd name="T100" fmla="*/ 256 w 281"/>
                  <a:gd name="T101" fmla="*/ 70 h 104"/>
                  <a:gd name="T102" fmla="*/ 259 w 281"/>
                  <a:gd name="T103" fmla="*/ 68 h 104"/>
                  <a:gd name="T104" fmla="*/ 260 w 281"/>
                  <a:gd name="T105" fmla="*/ 80 h 104"/>
                  <a:gd name="T106" fmla="*/ 245 w 281"/>
                  <a:gd name="T107" fmla="*/ 87 h 104"/>
                  <a:gd name="T108" fmla="*/ 248 w 281"/>
                  <a:gd name="T109" fmla="*/ 87 h 104"/>
                  <a:gd name="T110" fmla="*/ 251 w 281"/>
                  <a:gd name="T111" fmla="*/ 77 h 104"/>
                  <a:gd name="T112" fmla="*/ 234 w 281"/>
                  <a:gd name="T113" fmla="*/ 72 h 104"/>
                  <a:gd name="T114" fmla="*/ 253 w 281"/>
                  <a:gd name="T115" fmla="*/ 8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81" h="104">
                    <a:moveTo>
                      <a:pt x="265" y="55"/>
                    </a:moveTo>
                    <a:cubicBezTo>
                      <a:pt x="265" y="54"/>
                      <a:pt x="265" y="53"/>
                      <a:pt x="265" y="52"/>
                    </a:cubicBezTo>
                    <a:cubicBezTo>
                      <a:pt x="265" y="51"/>
                      <a:pt x="264" y="51"/>
                      <a:pt x="264" y="51"/>
                    </a:cubicBezTo>
                    <a:cubicBezTo>
                      <a:pt x="264" y="50"/>
                      <a:pt x="263" y="51"/>
                      <a:pt x="263" y="51"/>
                    </a:cubicBezTo>
                    <a:cubicBezTo>
                      <a:pt x="263" y="51"/>
                      <a:pt x="263" y="52"/>
                      <a:pt x="262" y="52"/>
                    </a:cubicBezTo>
                    <a:cubicBezTo>
                      <a:pt x="262" y="53"/>
                      <a:pt x="262" y="53"/>
                      <a:pt x="261" y="54"/>
                    </a:cubicBezTo>
                    <a:cubicBezTo>
                      <a:pt x="260" y="54"/>
                      <a:pt x="259" y="55"/>
                      <a:pt x="258" y="56"/>
                    </a:cubicBezTo>
                    <a:cubicBezTo>
                      <a:pt x="255" y="57"/>
                      <a:pt x="253" y="59"/>
                      <a:pt x="250" y="60"/>
                    </a:cubicBezTo>
                    <a:cubicBezTo>
                      <a:pt x="248" y="61"/>
                      <a:pt x="245" y="62"/>
                      <a:pt x="243" y="62"/>
                    </a:cubicBezTo>
                    <a:cubicBezTo>
                      <a:pt x="240" y="63"/>
                      <a:pt x="237" y="64"/>
                      <a:pt x="234" y="64"/>
                    </a:cubicBezTo>
                    <a:cubicBezTo>
                      <a:pt x="233" y="64"/>
                      <a:pt x="231" y="64"/>
                      <a:pt x="229" y="64"/>
                    </a:cubicBezTo>
                    <a:cubicBezTo>
                      <a:pt x="229" y="64"/>
                      <a:pt x="229" y="64"/>
                      <a:pt x="229" y="64"/>
                    </a:cubicBezTo>
                    <a:cubicBezTo>
                      <a:pt x="228" y="65"/>
                      <a:pt x="228" y="65"/>
                      <a:pt x="228" y="65"/>
                    </a:cubicBezTo>
                    <a:cubicBezTo>
                      <a:pt x="229" y="65"/>
                      <a:pt x="229" y="65"/>
                      <a:pt x="230" y="66"/>
                    </a:cubicBezTo>
                    <a:cubicBezTo>
                      <a:pt x="231" y="66"/>
                      <a:pt x="232" y="66"/>
                      <a:pt x="232" y="66"/>
                    </a:cubicBezTo>
                    <a:cubicBezTo>
                      <a:pt x="235" y="66"/>
                      <a:pt x="238" y="66"/>
                      <a:pt x="241" y="65"/>
                    </a:cubicBezTo>
                    <a:cubicBezTo>
                      <a:pt x="244" y="65"/>
                      <a:pt x="247" y="64"/>
                      <a:pt x="249" y="63"/>
                    </a:cubicBezTo>
                    <a:cubicBezTo>
                      <a:pt x="253" y="62"/>
                      <a:pt x="256" y="60"/>
                      <a:pt x="258" y="59"/>
                    </a:cubicBezTo>
                    <a:cubicBezTo>
                      <a:pt x="260" y="58"/>
                      <a:pt x="261" y="57"/>
                      <a:pt x="262" y="57"/>
                    </a:cubicBezTo>
                    <a:cubicBezTo>
                      <a:pt x="262" y="57"/>
                      <a:pt x="263" y="56"/>
                      <a:pt x="264" y="56"/>
                    </a:cubicBezTo>
                    <a:cubicBezTo>
                      <a:pt x="264" y="56"/>
                      <a:pt x="264" y="56"/>
                      <a:pt x="264" y="56"/>
                    </a:cubicBezTo>
                    <a:cubicBezTo>
                      <a:pt x="264" y="56"/>
                      <a:pt x="264" y="56"/>
                      <a:pt x="264" y="57"/>
                    </a:cubicBezTo>
                    <a:cubicBezTo>
                      <a:pt x="265" y="58"/>
                      <a:pt x="265" y="58"/>
                      <a:pt x="266" y="59"/>
                    </a:cubicBezTo>
                    <a:cubicBezTo>
                      <a:pt x="270" y="62"/>
                      <a:pt x="273" y="66"/>
                      <a:pt x="277" y="69"/>
                    </a:cubicBezTo>
                    <a:cubicBezTo>
                      <a:pt x="279" y="70"/>
                      <a:pt x="280" y="71"/>
                      <a:pt x="280" y="71"/>
                    </a:cubicBezTo>
                    <a:cubicBezTo>
                      <a:pt x="280" y="71"/>
                      <a:pt x="281" y="71"/>
                      <a:pt x="281" y="71"/>
                    </a:cubicBezTo>
                    <a:cubicBezTo>
                      <a:pt x="281" y="71"/>
                      <a:pt x="281" y="70"/>
                      <a:pt x="281" y="69"/>
                    </a:cubicBezTo>
                    <a:cubicBezTo>
                      <a:pt x="280" y="68"/>
                      <a:pt x="280" y="67"/>
                      <a:pt x="279" y="67"/>
                    </a:cubicBezTo>
                    <a:cubicBezTo>
                      <a:pt x="277" y="65"/>
                      <a:pt x="274" y="64"/>
                      <a:pt x="272" y="62"/>
                    </a:cubicBezTo>
                    <a:cubicBezTo>
                      <a:pt x="270" y="60"/>
                      <a:pt x="267" y="57"/>
                      <a:pt x="265" y="55"/>
                    </a:cubicBezTo>
                    <a:cubicBezTo>
                      <a:pt x="265" y="55"/>
                      <a:pt x="265" y="55"/>
                      <a:pt x="265" y="55"/>
                    </a:cubicBezTo>
                    <a:close/>
                    <a:moveTo>
                      <a:pt x="171" y="16"/>
                    </a:moveTo>
                    <a:cubicBezTo>
                      <a:pt x="171" y="16"/>
                      <a:pt x="172" y="16"/>
                      <a:pt x="172" y="16"/>
                    </a:cubicBezTo>
                    <a:cubicBezTo>
                      <a:pt x="173" y="16"/>
                      <a:pt x="175" y="16"/>
                      <a:pt x="178" y="17"/>
                    </a:cubicBezTo>
                    <a:cubicBezTo>
                      <a:pt x="178" y="17"/>
                      <a:pt x="178" y="17"/>
                      <a:pt x="178" y="18"/>
                    </a:cubicBezTo>
                    <a:cubicBezTo>
                      <a:pt x="178" y="19"/>
                      <a:pt x="179" y="19"/>
                      <a:pt x="180" y="19"/>
                    </a:cubicBezTo>
                    <a:cubicBezTo>
                      <a:pt x="181" y="18"/>
                      <a:pt x="181" y="18"/>
                      <a:pt x="181" y="17"/>
                    </a:cubicBezTo>
                    <a:cubicBezTo>
                      <a:pt x="182" y="15"/>
                      <a:pt x="183" y="13"/>
                      <a:pt x="183" y="11"/>
                    </a:cubicBezTo>
                    <a:cubicBezTo>
                      <a:pt x="184" y="10"/>
                      <a:pt x="185" y="9"/>
                      <a:pt x="186" y="8"/>
                    </a:cubicBezTo>
                    <a:cubicBezTo>
                      <a:pt x="186" y="7"/>
                      <a:pt x="187" y="7"/>
                      <a:pt x="186" y="6"/>
                    </a:cubicBezTo>
                    <a:cubicBezTo>
                      <a:pt x="186" y="5"/>
                      <a:pt x="185" y="4"/>
                      <a:pt x="184" y="4"/>
                    </a:cubicBezTo>
                    <a:cubicBezTo>
                      <a:pt x="184" y="3"/>
                      <a:pt x="183" y="3"/>
                      <a:pt x="183" y="3"/>
                    </a:cubicBezTo>
                    <a:cubicBezTo>
                      <a:pt x="180" y="3"/>
                      <a:pt x="178" y="3"/>
                      <a:pt x="175" y="3"/>
                    </a:cubicBezTo>
                    <a:cubicBezTo>
                      <a:pt x="175" y="3"/>
                      <a:pt x="175" y="3"/>
                      <a:pt x="175" y="3"/>
                    </a:cubicBezTo>
                    <a:cubicBezTo>
                      <a:pt x="174" y="2"/>
                      <a:pt x="174" y="1"/>
                      <a:pt x="173" y="1"/>
                    </a:cubicBezTo>
                    <a:cubicBezTo>
                      <a:pt x="172" y="0"/>
                      <a:pt x="172" y="0"/>
                      <a:pt x="172" y="1"/>
                    </a:cubicBezTo>
                    <a:cubicBezTo>
                      <a:pt x="172" y="1"/>
                      <a:pt x="172" y="1"/>
                      <a:pt x="172" y="2"/>
                    </a:cubicBezTo>
                    <a:cubicBezTo>
                      <a:pt x="172" y="3"/>
                      <a:pt x="172" y="4"/>
                      <a:pt x="172" y="5"/>
                    </a:cubicBezTo>
                    <a:cubicBezTo>
                      <a:pt x="172" y="6"/>
                      <a:pt x="171" y="8"/>
                      <a:pt x="171" y="9"/>
                    </a:cubicBezTo>
                    <a:cubicBezTo>
                      <a:pt x="170" y="15"/>
                      <a:pt x="168" y="19"/>
                      <a:pt x="167" y="23"/>
                    </a:cubicBezTo>
                    <a:cubicBezTo>
                      <a:pt x="166" y="26"/>
                      <a:pt x="164" y="28"/>
                      <a:pt x="162" y="31"/>
                    </a:cubicBezTo>
                    <a:cubicBezTo>
                      <a:pt x="162" y="32"/>
                      <a:pt x="161" y="33"/>
                      <a:pt x="161" y="34"/>
                    </a:cubicBezTo>
                    <a:cubicBezTo>
                      <a:pt x="161" y="35"/>
                      <a:pt x="162" y="36"/>
                      <a:pt x="162" y="37"/>
                    </a:cubicBezTo>
                    <a:cubicBezTo>
                      <a:pt x="162" y="37"/>
                      <a:pt x="162" y="37"/>
                      <a:pt x="163" y="37"/>
                    </a:cubicBezTo>
                    <a:cubicBezTo>
                      <a:pt x="164" y="37"/>
                      <a:pt x="164" y="36"/>
                      <a:pt x="165" y="35"/>
                    </a:cubicBezTo>
                    <a:cubicBezTo>
                      <a:pt x="166" y="33"/>
                      <a:pt x="167" y="30"/>
                      <a:pt x="168" y="28"/>
                    </a:cubicBezTo>
                    <a:cubicBezTo>
                      <a:pt x="169" y="25"/>
                      <a:pt x="170" y="22"/>
                      <a:pt x="171" y="19"/>
                    </a:cubicBezTo>
                    <a:cubicBezTo>
                      <a:pt x="171" y="18"/>
                      <a:pt x="171" y="17"/>
                      <a:pt x="171" y="16"/>
                    </a:cubicBezTo>
                    <a:close/>
                    <a:moveTo>
                      <a:pt x="178" y="15"/>
                    </a:moveTo>
                    <a:cubicBezTo>
                      <a:pt x="177" y="15"/>
                      <a:pt x="176" y="14"/>
                      <a:pt x="175" y="14"/>
                    </a:cubicBezTo>
                    <a:cubicBezTo>
                      <a:pt x="174" y="14"/>
                      <a:pt x="173" y="14"/>
                      <a:pt x="172" y="14"/>
                    </a:cubicBezTo>
                    <a:cubicBezTo>
                      <a:pt x="172" y="13"/>
                      <a:pt x="173" y="12"/>
                      <a:pt x="173" y="11"/>
                    </a:cubicBezTo>
                    <a:cubicBezTo>
                      <a:pt x="175" y="11"/>
                      <a:pt x="176" y="11"/>
                      <a:pt x="178" y="11"/>
                    </a:cubicBezTo>
                    <a:cubicBezTo>
                      <a:pt x="178" y="11"/>
                      <a:pt x="179" y="11"/>
                      <a:pt x="178" y="11"/>
                    </a:cubicBezTo>
                    <a:cubicBezTo>
                      <a:pt x="178" y="10"/>
                      <a:pt x="178" y="10"/>
                      <a:pt x="177" y="9"/>
                    </a:cubicBezTo>
                    <a:cubicBezTo>
                      <a:pt x="176" y="9"/>
                      <a:pt x="175" y="9"/>
                      <a:pt x="174" y="9"/>
                    </a:cubicBezTo>
                    <a:cubicBezTo>
                      <a:pt x="174" y="9"/>
                      <a:pt x="174" y="9"/>
                      <a:pt x="174" y="9"/>
                    </a:cubicBezTo>
                    <a:cubicBezTo>
                      <a:pt x="174" y="7"/>
                      <a:pt x="175" y="5"/>
                      <a:pt x="175" y="5"/>
                    </a:cubicBezTo>
                    <a:cubicBezTo>
                      <a:pt x="175" y="5"/>
                      <a:pt x="176" y="5"/>
                      <a:pt x="176" y="5"/>
                    </a:cubicBezTo>
                    <a:cubicBezTo>
                      <a:pt x="177" y="5"/>
                      <a:pt x="178" y="5"/>
                      <a:pt x="179" y="5"/>
                    </a:cubicBezTo>
                    <a:cubicBezTo>
                      <a:pt x="181" y="5"/>
                      <a:pt x="181" y="5"/>
                      <a:pt x="182" y="5"/>
                    </a:cubicBezTo>
                    <a:cubicBezTo>
                      <a:pt x="182" y="6"/>
                      <a:pt x="182" y="6"/>
                      <a:pt x="182" y="7"/>
                    </a:cubicBezTo>
                    <a:cubicBezTo>
                      <a:pt x="181" y="10"/>
                      <a:pt x="180" y="13"/>
                      <a:pt x="179" y="15"/>
                    </a:cubicBezTo>
                    <a:cubicBezTo>
                      <a:pt x="179" y="16"/>
                      <a:pt x="179" y="16"/>
                      <a:pt x="178" y="16"/>
                    </a:cubicBezTo>
                    <a:cubicBezTo>
                      <a:pt x="178" y="16"/>
                      <a:pt x="178" y="15"/>
                      <a:pt x="178" y="15"/>
                    </a:cubicBezTo>
                    <a:close/>
                    <a:moveTo>
                      <a:pt x="191" y="19"/>
                    </a:moveTo>
                    <a:cubicBezTo>
                      <a:pt x="191" y="19"/>
                      <a:pt x="192" y="20"/>
                      <a:pt x="192" y="20"/>
                    </a:cubicBezTo>
                    <a:cubicBezTo>
                      <a:pt x="194" y="20"/>
                      <a:pt x="196" y="20"/>
                      <a:pt x="200" y="21"/>
                    </a:cubicBezTo>
                    <a:cubicBezTo>
                      <a:pt x="198" y="29"/>
                      <a:pt x="195" y="36"/>
                      <a:pt x="194" y="42"/>
                    </a:cubicBezTo>
                    <a:cubicBezTo>
                      <a:pt x="193" y="42"/>
                      <a:pt x="193" y="43"/>
                      <a:pt x="193" y="43"/>
                    </a:cubicBezTo>
                    <a:cubicBezTo>
                      <a:pt x="192" y="44"/>
                      <a:pt x="192" y="43"/>
                      <a:pt x="191" y="43"/>
                    </a:cubicBezTo>
                    <a:cubicBezTo>
                      <a:pt x="190" y="43"/>
                      <a:pt x="190" y="42"/>
                      <a:pt x="189" y="42"/>
                    </a:cubicBezTo>
                    <a:cubicBezTo>
                      <a:pt x="188" y="41"/>
                      <a:pt x="188" y="41"/>
                      <a:pt x="188" y="41"/>
                    </a:cubicBezTo>
                    <a:cubicBezTo>
                      <a:pt x="189" y="44"/>
                      <a:pt x="190" y="46"/>
                      <a:pt x="191" y="47"/>
                    </a:cubicBezTo>
                    <a:cubicBezTo>
                      <a:pt x="191" y="48"/>
                      <a:pt x="191" y="49"/>
                      <a:pt x="192" y="49"/>
                    </a:cubicBezTo>
                    <a:cubicBezTo>
                      <a:pt x="192" y="49"/>
                      <a:pt x="193" y="49"/>
                      <a:pt x="193" y="49"/>
                    </a:cubicBezTo>
                    <a:cubicBezTo>
                      <a:pt x="194" y="49"/>
                      <a:pt x="194" y="48"/>
                      <a:pt x="195" y="47"/>
                    </a:cubicBezTo>
                    <a:cubicBezTo>
                      <a:pt x="196" y="46"/>
                      <a:pt x="196" y="45"/>
                      <a:pt x="197" y="44"/>
                    </a:cubicBezTo>
                    <a:cubicBezTo>
                      <a:pt x="198" y="37"/>
                      <a:pt x="201" y="27"/>
                      <a:pt x="204" y="15"/>
                    </a:cubicBezTo>
                    <a:cubicBezTo>
                      <a:pt x="205" y="13"/>
                      <a:pt x="206" y="11"/>
                      <a:pt x="206" y="11"/>
                    </a:cubicBezTo>
                    <a:cubicBezTo>
                      <a:pt x="207" y="10"/>
                      <a:pt x="207" y="9"/>
                      <a:pt x="207" y="9"/>
                    </a:cubicBezTo>
                    <a:cubicBezTo>
                      <a:pt x="206" y="8"/>
                      <a:pt x="205" y="7"/>
                      <a:pt x="204" y="6"/>
                    </a:cubicBezTo>
                    <a:cubicBezTo>
                      <a:pt x="204" y="6"/>
                      <a:pt x="203" y="6"/>
                      <a:pt x="202" y="6"/>
                    </a:cubicBezTo>
                    <a:cubicBezTo>
                      <a:pt x="201" y="6"/>
                      <a:pt x="200" y="6"/>
                      <a:pt x="199" y="6"/>
                    </a:cubicBezTo>
                    <a:cubicBezTo>
                      <a:pt x="198" y="6"/>
                      <a:pt x="196" y="6"/>
                      <a:pt x="194" y="6"/>
                    </a:cubicBezTo>
                    <a:cubicBezTo>
                      <a:pt x="194" y="5"/>
                      <a:pt x="193" y="4"/>
                      <a:pt x="192" y="4"/>
                    </a:cubicBezTo>
                    <a:cubicBezTo>
                      <a:pt x="192" y="4"/>
                      <a:pt x="192" y="3"/>
                      <a:pt x="192" y="4"/>
                    </a:cubicBezTo>
                    <a:cubicBezTo>
                      <a:pt x="191" y="4"/>
                      <a:pt x="191" y="4"/>
                      <a:pt x="192" y="4"/>
                    </a:cubicBezTo>
                    <a:cubicBezTo>
                      <a:pt x="192" y="6"/>
                      <a:pt x="192" y="7"/>
                      <a:pt x="191" y="9"/>
                    </a:cubicBezTo>
                    <a:cubicBezTo>
                      <a:pt x="191" y="11"/>
                      <a:pt x="190" y="13"/>
                      <a:pt x="190" y="15"/>
                    </a:cubicBezTo>
                    <a:cubicBezTo>
                      <a:pt x="189" y="16"/>
                      <a:pt x="189" y="18"/>
                      <a:pt x="189" y="19"/>
                    </a:cubicBezTo>
                    <a:cubicBezTo>
                      <a:pt x="189" y="20"/>
                      <a:pt x="189" y="20"/>
                      <a:pt x="190" y="20"/>
                    </a:cubicBezTo>
                    <a:cubicBezTo>
                      <a:pt x="190" y="21"/>
                      <a:pt x="191" y="21"/>
                      <a:pt x="191" y="20"/>
                    </a:cubicBezTo>
                    <a:cubicBezTo>
                      <a:pt x="191" y="19"/>
                      <a:pt x="191" y="19"/>
                      <a:pt x="191" y="19"/>
                    </a:cubicBezTo>
                    <a:close/>
                    <a:moveTo>
                      <a:pt x="200" y="19"/>
                    </a:moveTo>
                    <a:cubicBezTo>
                      <a:pt x="199" y="18"/>
                      <a:pt x="198" y="18"/>
                      <a:pt x="197" y="18"/>
                    </a:cubicBezTo>
                    <a:cubicBezTo>
                      <a:pt x="195" y="18"/>
                      <a:pt x="193" y="18"/>
                      <a:pt x="192" y="18"/>
                    </a:cubicBezTo>
                    <a:cubicBezTo>
                      <a:pt x="192" y="17"/>
                      <a:pt x="192" y="17"/>
                      <a:pt x="192" y="16"/>
                    </a:cubicBezTo>
                    <a:cubicBezTo>
                      <a:pt x="192" y="15"/>
                      <a:pt x="192" y="14"/>
                      <a:pt x="193" y="13"/>
                    </a:cubicBezTo>
                    <a:cubicBezTo>
                      <a:pt x="193" y="13"/>
                      <a:pt x="193" y="13"/>
                      <a:pt x="193" y="14"/>
                    </a:cubicBezTo>
                    <a:cubicBezTo>
                      <a:pt x="195" y="14"/>
                      <a:pt x="197" y="14"/>
                      <a:pt x="198" y="14"/>
                    </a:cubicBezTo>
                    <a:cubicBezTo>
                      <a:pt x="199" y="14"/>
                      <a:pt x="200" y="14"/>
                      <a:pt x="199" y="14"/>
                    </a:cubicBezTo>
                    <a:cubicBezTo>
                      <a:pt x="199" y="13"/>
                      <a:pt x="199" y="13"/>
                      <a:pt x="198" y="12"/>
                    </a:cubicBezTo>
                    <a:cubicBezTo>
                      <a:pt x="197" y="12"/>
                      <a:pt x="196" y="12"/>
                      <a:pt x="195" y="12"/>
                    </a:cubicBezTo>
                    <a:cubicBezTo>
                      <a:pt x="194" y="12"/>
                      <a:pt x="194" y="12"/>
                      <a:pt x="193" y="12"/>
                    </a:cubicBezTo>
                    <a:cubicBezTo>
                      <a:pt x="194" y="10"/>
                      <a:pt x="194" y="9"/>
                      <a:pt x="195" y="8"/>
                    </a:cubicBezTo>
                    <a:cubicBezTo>
                      <a:pt x="195" y="8"/>
                      <a:pt x="195" y="8"/>
                      <a:pt x="195" y="8"/>
                    </a:cubicBezTo>
                    <a:cubicBezTo>
                      <a:pt x="197" y="8"/>
                      <a:pt x="199" y="8"/>
                      <a:pt x="201" y="8"/>
                    </a:cubicBezTo>
                    <a:cubicBezTo>
                      <a:pt x="202" y="8"/>
                      <a:pt x="202" y="8"/>
                      <a:pt x="202" y="9"/>
                    </a:cubicBezTo>
                    <a:cubicBezTo>
                      <a:pt x="202" y="10"/>
                      <a:pt x="202" y="11"/>
                      <a:pt x="202" y="12"/>
                    </a:cubicBezTo>
                    <a:cubicBezTo>
                      <a:pt x="201" y="15"/>
                      <a:pt x="201" y="17"/>
                      <a:pt x="200" y="20"/>
                    </a:cubicBezTo>
                    <a:cubicBezTo>
                      <a:pt x="200" y="19"/>
                      <a:pt x="200" y="19"/>
                      <a:pt x="200" y="19"/>
                    </a:cubicBezTo>
                    <a:close/>
                    <a:moveTo>
                      <a:pt x="90" y="28"/>
                    </a:moveTo>
                    <a:cubicBezTo>
                      <a:pt x="91" y="29"/>
                      <a:pt x="94" y="31"/>
                      <a:pt x="98" y="34"/>
                    </a:cubicBezTo>
                    <a:cubicBezTo>
                      <a:pt x="102" y="37"/>
                      <a:pt x="105" y="39"/>
                      <a:pt x="108" y="41"/>
                    </a:cubicBezTo>
                    <a:cubicBezTo>
                      <a:pt x="110" y="42"/>
                      <a:pt x="111" y="42"/>
                      <a:pt x="112" y="42"/>
                    </a:cubicBezTo>
                    <a:cubicBezTo>
                      <a:pt x="114" y="41"/>
                      <a:pt x="117" y="39"/>
                      <a:pt x="119" y="39"/>
                    </a:cubicBezTo>
                    <a:cubicBezTo>
                      <a:pt x="120" y="38"/>
                      <a:pt x="121" y="38"/>
                      <a:pt x="121" y="38"/>
                    </a:cubicBezTo>
                    <a:cubicBezTo>
                      <a:pt x="120" y="37"/>
                      <a:pt x="120" y="37"/>
                      <a:pt x="119" y="37"/>
                    </a:cubicBezTo>
                    <a:cubicBezTo>
                      <a:pt x="117" y="37"/>
                      <a:pt x="115" y="37"/>
                      <a:pt x="113" y="36"/>
                    </a:cubicBezTo>
                    <a:cubicBezTo>
                      <a:pt x="111" y="36"/>
                      <a:pt x="109" y="36"/>
                      <a:pt x="108" y="36"/>
                    </a:cubicBezTo>
                    <a:cubicBezTo>
                      <a:pt x="106" y="35"/>
                      <a:pt x="103" y="34"/>
                      <a:pt x="100" y="32"/>
                    </a:cubicBezTo>
                    <a:cubicBezTo>
                      <a:pt x="95" y="29"/>
                      <a:pt x="92" y="27"/>
                      <a:pt x="90" y="26"/>
                    </a:cubicBezTo>
                    <a:cubicBezTo>
                      <a:pt x="90" y="25"/>
                      <a:pt x="90" y="24"/>
                      <a:pt x="90" y="24"/>
                    </a:cubicBezTo>
                    <a:cubicBezTo>
                      <a:pt x="93" y="22"/>
                      <a:pt x="97" y="20"/>
                      <a:pt x="102" y="18"/>
                    </a:cubicBezTo>
                    <a:cubicBezTo>
                      <a:pt x="103" y="18"/>
                      <a:pt x="104" y="18"/>
                      <a:pt x="104" y="17"/>
                    </a:cubicBezTo>
                    <a:cubicBezTo>
                      <a:pt x="105" y="17"/>
                      <a:pt x="105" y="17"/>
                      <a:pt x="106" y="16"/>
                    </a:cubicBezTo>
                    <a:cubicBezTo>
                      <a:pt x="105" y="16"/>
                      <a:pt x="105" y="15"/>
                      <a:pt x="104" y="15"/>
                    </a:cubicBezTo>
                    <a:cubicBezTo>
                      <a:pt x="103" y="15"/>
                      <a:pt x="102" y="15"/>
                      <a:pt x="101" y="15"/>
                    </a:cubicBezTo>
                    <a:cubicBezTo>
                      <a:pt x="100" y="15"/>
                      <a:pt x="99" y="15"/>
                      <a:pt x="99" y="15"/>
                    </a:cubicBezTo>
                    <a:cubicBezTo>
                      <a:pt x="96" y="17"/>
                      <a:pt x="93" y="19"/>
                      <a:pt x="89" y="21"/>
                    </a:cubicBezTo>
                    <a:cubicBezTo>
                      <a:pt x="89" y="20"/>
                      <a:pt x="88" y="19"/>
                      <a:pt x="88" y="17"/>
                    </a:cubicBezTo>
                    <a:cubicBezTo>
                      <a:pt x="88" y="16"/>
                      <a:pt x="87" y="15"/>
                      <a:pt x="87" y="14"/>
                    </a:cubicBezTo>
                    <a:cubicBezTo>
                      <a:pt x="87" y="12"/>
                      <a:pt x="86" y="11"/>
                      <a:pt x="86" y="9"/>
                    </a:cubicBezTo>
                    <a:cubicBezTo>
                      <a:pt x="86" y="8"/>
                      <a:pt x="86" y="8"/>
                      <a:pt x="86" y="8"/>
                    </a:cubicBezTo>
                    <a:cubicBezTo>
                      <a:pt x="85" y="7"/>
                      <a:pt x="83" y="7"/>
                      <a:pt x="82" y="7"/>
                    </a:cubicBezTo>
                    <a:cubicBezTo>
                      <a:pt x="81" y="7"/>
                      <a:pt x="80" y="7"/>
                      <a:pt x="80" y="8"/>
                    </a:cubicBezTo>
                    <a:cubicBezTo>
                      <a:pt x="79" y="8"/>
                      <a:pt x="79" y="9"/>
                      <a:pt x="80" y="9"/>
                    </a:cubicBezTo>
                    <a:cubicBezTo>
                      <a:pt x="81" y="10"/>
                      <a:pt x="82" y="11"/>
                      <a:pt x="83" y="12"/>
                    </a:cubicBezTo>
                    <a:cubicBezTo>
                      <a:pt x="84" y="16"/>
                      <a:pt x="85" y="20"/>
                      <a:pt x="86" y="23"/>
                    </a:cubicBezTo>
                    <a:cubicBezTo>
                      <a:pt x="83" y="25"/>
                      <a:pt x="79" y="27"/>
                      <a:pt x="76" y="29"/>
                    </a:cubicBezTo>
                    <a:cubicBezTo>
                      <a:pt x="75" y="29"/>
                      <a:pt x="75" y="30"/>
                      <a:pt x="76" y="30"/>
                    </a:cubicBezTo>
                    <a:cubicBezTo>
                      <a:pt x="76" y="30"/>
                      <a:pt x="77" y="30"/>
                      <a:pt x="78" y="30"/>
                    </a:cubicBezTo>
                    <a:cubicBezTo>
                      <a:pt x="79" y="30"/>
                      <a:pt x="79" y="30"/>
                      <a:pt x="80" y="30"/>
                    </a:cubicBezTo>
                    <a:cubicBezTo>
                      <a:pt x="82" y="28"/>
                      <a:pt x="84" y="27"/>
                      <a:pt x="87" y="25"/>
                    </a:cubicBezTo>
                    <a:cubicBezTo>
                      <a:pt x="87" y="26"/>
                      <a:pt x="87" y="26"/>
                      <a:pt x="87" y="26"/>
                    </a:cubicBezTo>
                    <a:cubicBezTo>
                      <a:pt x="88" y="30"/>
                      <a:pt x="88" y="33"/>
                      <a:pt x="87" y="36"/>
                    </a:cubicBezTo>
                    <a:cubicBezTo>
                      <a:pt x="87" y="38"/>
                      <a:pt x="86" y="41"/>
                      <a:pt x="85" y="43"/>
                    </a:cubicBezTo>
                    <a:cubicBezTo>
                      <a:pt x="84" y="45"/>
                      <a:pt x="82" y="48"/>
                      <a:pt x="79" y="51"/>
                    </a:cubicBezTo>
                    <a:cubicBezTo>
                      <a:pt x="79" y="51"/>
                      <a:pt x="79" y="52"/>
                      <a:pt x="79" y="52"/>
                    </a:cubicBezTo>
                    <a:cubicBezTo>
                      <a:pt x="79" y="52"/>
                      <a:pt x="79" y="52"/>
                      <a:pt x="80" y="52"/>
                    </a:cubicBezTo>
                    <a:cubicBezTo>
                      <a:pt x="80" y="52"/>
                      <a:pt x="81" y="51"/>
                      <a:pt x="83" y="49"/>
                    </a:cubicBezTo>
                    <a:cubicBezTo>
                      <a:pt x="84" y="48"/>
                      <a:pt x="86" y="46"/>
                      <a:pt x="88" y="44"/>
                    </a:cubicBezTo>
                    <a:cubicBezTo>
                      <a:pt x="89" y="42"/>
                      <a:pt x="90" y="40"/>
                      <a:pt x="90" y="38"/>
                    </a:cubicBezTo>
                    <a:cubicBezTo>
                      <a:pt x="91" y="36"/>
                      <a:pt x="91" y="33"/>
                      <a:pt x="91" y="30"/>
                    </a:cubicBezTo>
                    <a:cubicBezTo>
                      <a:pt x="90" y="29"/>
                      <a:pt x="90" y="29"/>
                      <a:pt x="90" y="28"/>
                    </a:cubicBezTo>
                    <a:close/>
                    <a:moveTo>
                      <a:pt x="10" y="68"/>
                    </a:moveTo>
                    <a:cubicBezTo>
                      <a:pt x="11" y="68"/>
                      <a:pt x="12" y="67"/>
                      <a:pt x="12" y="67"/>
                    </a:cubicBezTo>
                    <a:cubicBezTo>
                      <a:pt x="13" y="67"/>
                      <a:pt x="13" y="66"/>
                      <a:pt x="13" y="66"/>
                    </a:cubicBezTo>
                    <a:cubicBezTo>
                      <a:pt x="13" y="66"/>
                      <a:pt x="13" y="66"/>
                      <a:pt x="13" y="66"/>
                    </a:cubicBezTo>
                    <a:cubicBezTo>
                      <a:pt x="13" y="65"/>
                      <a:pt x="13" y="65"/>
                      <a:pt x="12" y="65"/>
                    </a:cubicBezTo>
                    <a:cubicBezTo>
                      <a:pt x="11" y="65"/>
                      <a:pt x="11" y="65"/>
                      <a:pt x="10" y="65"/>
                    </a:cubicBezTo>
                    <a:cubicBezTo>
                      <a:pt x="10" y="65"/>
                      <a:pt x="10" y="66"/>
                      <a:pt x="10" y="66"/>
                    </a:cubicBezTo>
                    <a:cubicBezTo>
                      <a:pt x="10" y="65"/>
                      <a:pt x="10" y="65"/>
                      <a:pt x="9" y="64"/>
                    </a:cubicBezTo>
                    <a:cubicBezTo>
                      <a:pt x="9" y="63"/>
                      <a:pt x="9" y="63"/>
                      <a:pt x="9" y="62"/>
                    </a:cubicBezTo>
                    <a:cubicBezTo>
                      <a:pt x="9" y="62"/>
                      <a:pt x="9" y="62"/>
                      <a:pt x="9" y="62"/>
                    </a:cubicBezTo>
                    <a:cubicBezTo>
                      <a:pt x="8" y="62"/>
                      <a:pt x="8" y="62"/>
                      <a:pt x="7" y="62"/>
                    </a:cubicBezTo>
                    <a:cubicBezTo>
                      <a:pt x="6" y="62"/>
                      <a:pt x="6" y="62"/>
                      <a:pt x="6" y="62"/>
                    </a:cubicBezTo>
                    <a:cubicBezTo>
                      <a:pt x="5" y="63"/>
                      <a:pt x="5" y="63"/>
                      <a:pt x="6" y="63"/>
                    </a:cubicBezTo>
                    <a:cubicBezTo>
                      <a:pt x="6" y="63"/>
                      <a:pt x="7" y="64"/>
                      <a:pt x="7" y="64"/>
                    </a:cubicBezTo>
                    <a:cubicBezTo>
                      <a:pt x="7" y="65"/>
                      <a:pt x="8" y="66"/>
                      <a:pt x="8" y="67"/>
                    </a:cubicBezTo>
                    <a:cubicBezTo>
                      <a:pt x="8" y="67"/>
                      <a:pt x="8" y="67"/>
                      <a:pt x="8" y="67"/>
                    </a:cubicBezTo>
                    <a:cubicBezTo>
                      <a:pt x="7" y="68"/>
                      <a:pt x="6" y="69"/>
                      <a:pt x="5" y="70"/>
                    </a:cubicBezTo>
                    <a:cubicBezTo>
                      <a:pt x="5" y="70"/>
                      <a:pt x="5" y="70"/>
                      <a:pt x="5" y="70"/>
                    </a:cubicBezTo>
                    <a:cubicBezTo>
                      <a:pt x="5" y="70"/>
                      <a:pt x="6" y="70"/>
                      <a:pt x="6" y="70"/>
                    </a:cubicBezTo>
                    <a:cubicBezTo>
                      <a:pt x="7" y="70"/>
                      <a:pt x="8" y="69"/>
                      <a:pt x="9" y="69"/>
                    </a:cubicBezTo>
                    <a:cubicBezTo>
                      <a:pt x="9" y="69"/>
                      <a:pt x="9" y="70"/>
                      <a:pt x="9" y="71"/>
                    </a:cubicBezTo>
                    <a:cubicBezTo>
                      <a:pt x="9" y="72"/>
                      <a:pt x="9" y="72"/>
                      <a:pt x="9" y="72"/>
                    </a:cubicBezTo>
                    <a:cubicBezTo>
                      <a:pt x="10" y="72"/>
                      <a:pt x="10" y="72"/>
                      <a:pt x="10" y="72"/>
                    </a:cubicBezTo>
                    <a:cubicBezTo>
                      <a:pt x="10" y="72"/>
                      <a:pt x="10" y="71"/>
                      <a:pt x="10" y="70"/>
                    </a:cubicBezTo>
                    <a:cubicBezTo>
                      <a:pt x="10" y="70"/>
                      <a:pt x="10" y="69"/>
                      <a:pt x="10" y="68"/>
                    </a:cubicBezTo>
                    <a:close/>
                    <a:moveTo>
                      <a:pt x="17" y="72"/>
                    </a:moveTo>
                    <a:cubicBezTo>
                      <a:pt x="18" y="71"/>
                      <a:pt x="18" y="71"/>
                      <a:pt x="19" y="71"/>
                    </a:cubicBezTo>
                    <a:cubicBezTo>
                      <a:pt x="20" y="71"/>
                      <a:pt x="20" y="70"/>
                      <a:pt x="20" y="70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0" y="69"/>
                      <a:pt x="20" y="69"/>
                      <a:pt x="19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7" y="69"/>
                      <a:pt x="17" y="70"/>
                      <a:pt x="16" y="70"/>
                    </a:cubicBezTo>
                    <a:cubicBezTo>
                      <a:pt x="16" y="70"/>
                      <a:pt x="16" y="69"/>
                      <a:pt x="16" y="69"/>
                    </a:cubicBezTo>
                    <a:cubicBezTo>
                      <a:pt x="16" y="68"/>
                      <a:pt x="16" y="68"/>
                      <a:pt x="16" y="68"/>
                    </a:cubicBezTo>
                    <a:cubicBezTo>
                      <a:pt x="16" y="67"/>
                      <a:pt x="15" y="67"/>
                      <a:pt x="15" y="67"/>
                    </a:cubicBezTo>
                    <a:cubicBezTo>
                      <a:pt x="15" y="67"/>
                      <a:pt x="15" y="67"/>
                      <a:pt x="14" y="67"/>
                    </a:cubicBezTo>
                    <a:cubicBezTo>
                      <a:pt x="13" y="67"/>
                      <a:pt x="13" y="67"/>
                      <a:pt x="12" y="68"/>
                    </a:cubicBezTo>
                    <a:cubicBezTo>
                      <a:pt x="12" y="68"/>
                      <a:pt x="12" y="68"/>
                      <a:pt x="13" y="68"/>
                    </a:cubicBezTo>
                    <a:cubicBezTo>
                      <a:pt x="13" y="69"/>
                      <a:pt x="14" y="69"/>
                      <a:pt x="14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4" y="72"/>
                      <a:pt x="13" y="72"/>
                      <a:pt x="12" y="73"/>
                    </a:cubicBezTo>
                    <a:cubicBezTo>
                      <a:pt x="12" y="73"/>
                      <a:pt x="12" y="73"/>
                      <a:pt x="12" y="73"/>
                    </a:cubicBezTo>
                    <a:cubicBezTo>
                      <a:pt x="12" y="74"/>
                      <a:pt x="13" y="74"/>
                      <a:pt x="13" y="73"/>
                    </a:cubicBezTo>
                    <a:cubicBezTo>
                      <a:pt x="14" y="73"/>
                      <a:pt x="15" y="73"/>
                      <a:pt x="15" y="72"/>
                    </a:cubicBezTo>
                    <a:cubicBezTo>
                      <a:pt x="15" y="72"/>
                      <a:pt x="15" y="72"/>
                      <a:pt x="15" y="73"/>
                    </a:cubicBezTo>
                    <a:cubicBezTo>
                      <a:pt x="16" y="74"/>
                      <a:pt x="16" y="75"/>
                      <a:pt x="17" y="76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7"/>
                      <a:pt x="17" y="77"/>
                    </a:cubicBezTo>
                    <a:cubicBezTo>
                      <a:pt x="17" y="77"/>
                      <a:pt x="17" y="76"/>
                      <a:pt x="17" y="76"/>
                    </a:cubicBezTo>
                    <a:cubicBezTo>
                      <a:pt x="17" y="75"/>
                      <a:pt x="17" y="74"/>
                      <a:pt x="17" y="73"/>
                    </a:cubicBezTo>
                    <a:cubicBezTo>
                      <a:pt x="17" y="73"/>
                      <a:pt x="17" y="72"/>
                      <a:pt x="17" y="72"/>
                    </a:cubicBezTo>
                    <a:close/>
                    <a:moveTo>
                      <a:pt x="14" y="88"/>
                    </a:moveTo>
                    <a:cubicBezTo>
                      <a:pt x="16" y="88"/>
                      <a:pt x="16" y="87"/>
                      <a:pt x="17" y="86"/>
                    </a:cubicBezTo>
                    <a:cubicBezTo>
                      <a:pt x="18" y="83"/>
                      <a:pt x="18" y="81"/>
                      <a:pt x="20" y="78"/>
                    </a:cubicBezTo>
                    <a:cubicBezTo>
                      <a:pt x="21" y="75"/>
                      <a:pt x="23" y="71"/>
                      <a:pt x="25" y="66"/>
                    </a:cubicBezTo>
                    <a:cubicBezTo>
                      <a:pt x="26" y="64"/>
                      <a:pt x="27" y="62"/>
                      <a:pt x="28" y="61"/>
                    </a:cubicBezTo>
                    <a:cubicBezTo>
                      <a:pt x="28" y="61"/>
                      <a:pt x="29" y="61"/>
                      <a:pt x="29" y="61"/>
                    </a:cubicBezTo>
                    <a:cubicBezTo>
                      <a:pt x="29" y="61"/>
                      <a:pt x="29" y="61"/>
                      <a:pt x="29" y="62"/>
                    </a:cubicBezTo>
                    <a:cubicBezTo>
                      <a:pt x="30" y="63"/>
                      <a:pt x="31" y="63"/>
                      <a:pt x="31" y="64"/>
                    </a:cubicBezTo>
                    <a:cubicBezTo>
                      <a:pt x="31" y="65"/>
                      <a:pt x="32" y="65"/>
                      <a:pt x="32" y="65"/>
                    </a:cubicBezTo>
                    <a:cubicBezTo>
                      <a:pt x="32" y="65"/>
                      <a:pt x="32" y="64"/>
                      <a:pt x="32" y="64"/>
                    </a:cubicBezTo>
                    <a:cubicBezTo>
                      <a:pt x="32" y="61"/>
                      <a:pt x="33" y="59"/>
                      <a:pt x="33" y="58"/>
                    </a:cubicBezTo>
                    <a:cubicBezTo>
                      <a:pt x="34" y="57"/>
                      <a:pt x="34" y="56"/>
                      <a:pt x="33" y="56"/>
                    </a:cubicBezTo>
                    <a:cubicBezTo>
                      <a:pt x="33" y="56"/>
                      <a:pt x="31" y="56"/>
                      <a:pt x="28" y="57"/>
                    </a:cubicBezTo>
                    <a:cubicBezTo>
                      <a:pt x="28" y="58"/>
                      <a:pt x="27" y="58"/>
                      <a:pt x="27" y="59"/>
                    </a:cubicBezTo>
                    <a:cubicBezTo>
                      <a:pt x="26" y="60"/>
                      <a:pt x="25" y="62"/>
                      <a:pt x="25" y="63"/>
                    </a:cubicBezTo>
                    <a:cubicBezTo>
                      <a:pt x="21" y="59"/>
                      <a:pt x="18" y="56"/>
                      <a:pt x="17" y="54"/>
                    </a:cubicBezTo>
                    <a:cubicBezTo>
                      <a:pt x="17" y="53"/>
                      <a:pt x="17" y="53"/>
                      <a:pt x="16" y="53"/>
                    </a:cubicBezTo>
                    <a:cubicBezTo>
                      <a:pt x="16" y="53"/>
                      <a:pt x="14" y="53"/>
                      <a:pt x="13" y="54"/>
                    </a:cubicBezTo>
                    <a:cubicBezTo>
                      <a:pt x="12" y="55"/>
                      <a:pt x="12" y="55"/>
                      <a:pt x="12" y="55"/>
                    </a:cubicBezTo>
                    <a:cubicBezTo>
                      <a:pt x="11" y="57"/>
                      <a:pt x="10" y="59"/>
                      <a:pt x="10" y="61"/>
                    </a:cubicBezTo>
                    <a:cubicBezTo>
                      <a:pt x="9" y="61"/>
                      <a:pt x="9" y="62"/>
                      <a:pt x="10" y="62"/>
                    </a:cubicBezTo>
                    <a:cubicBezTo>
                      <a:pt x="10" y="62"/>
                      <a:pt x="11" y="61"/>
                      <a:pt x="11" y="61"/>
                    </a:cubicBezTo>
                    <a:cubicBezTo>
                      <a:pt x="12" y="61"/>
                      <a:pt x="12" y="60"/>
                      <a:pt x="12" y="59"/>
                    </a:cubicBezTo>
                    <a:cubicBezTo>
                      <a:pt x="13" y="59"/>
                      <a:pt x="13" y="58"/>
                      <a:pt x="13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4" y="57"/>
                      <a:pt x="14" y="57"/>
                      <a:pt x="15" y="57"/>
                    </a:cubicBezTo>
                    <a:cubicBezTo>
                      <a:pt x="15" y="58"/>
                      <a:pt x="16" y="58"/>
                      <a:pt x="17" y="59"/>
                    </a:cubicBezTo>
                    <a:cubicBezTo>
                      <a:pt x="16" y="59"/>
                      <a:pt x="16" y="59"/>
                      <a:pt x="16" y="60"/>
                    </a:cubicBezTo>
                    <a:cubicBezTo>
                      <a:pt x="15" y="60"/>
                      <a:pt x="15" y="61"/>
                      <a:pt x="14" y="62"/>
                    </a:cubicBezTo>
                    <a:cubicBezTo>
                      <a:pt x="14" y="63"/>
                      <a:pt x="14" y="63"/>
                      <a:pt x="14" y="64"/>
                    </a:cubicBezTo>
                    <a:cubicBezTo>
                      <a:pt x="13" y="65"/>
                      <a:pt x="14" y="65"/>
                      <a:pt x="14" y="65"/>
                    </a:cubicBezTo>
                    <a:cubicBezTo>
                      <a:pt x="15" y="64"/>
                      <a:pt x="15" y="64"/>
                      <a:pt x="15" y="64"/>
                    </a:cubicBezTo>
                    <a:cubicBezTo>
                      <a:pt x="16" y="62"/>
                      <a:pt x="17" y="61"/>
                      <a:pt x="17" y="60"/>
                    </a:cubicBezTo>
                    <a:cubicBezTo>
                      <a:pt x="18" y="60"/>
                      <a:pt x="19" y="61"/>
                      <a:pt x="20" y="62"/>
                    </a:cubicBezTo>
                    <a:cubicBezTo>
                      <a:pt x="19" y="62"/>
                      <a:pt x="19" y="62"/>
                      <a:pt x="19" y="63"/>
                    </a:cubicBezTo>
                    <a:cubicBezTo>
                      <a:pt x="18" y="63"/>
                      <a:pt x="18" y="64"/>
                      <a:pt x="18" y="65"/>
                    </a:cubicBezTo>
                    <a:cubicBezTo>
                      <a:pt x="18" y="66"/>
                      <a:pt x="17" y="67"/>
                      <a:pt x="17" y="67"/>
                    </a:cubicBezTo>
                    <a:cubicBezTo>
                      <a:pt x="17" y="68"/>
                      <a:pt x="17" y="68"/>
                      <a:pt x="18" y="68"/>
                    </a:cubicBezTo>
                    <a:cubicBezTo>
                      <a:pt x="18" y="68"/>
                      <a:pt x="18" y="67"/>
                      <a:pt x="19" y="67"/>
                    </a:cubicBezTo>
                    <a:cubicBezTo>
                      <a:pt x="19" y="65"/>
                      <a:pt x="20" y="64"/>
                      <a:pt x="21" y="63"/>
                    </a:cubicBezTo>
                    <a:cubicBezTo>
                      <a:pt x="21" y="64"/>
                      <a:pt x="22" y="65"/>
                      <a:pt x="23" y="66"/>
                    </a:cubicBezTo>
                    <a:cubicBezTo>
                      <a:pt x="23" y="67"/>
                      <a:pt x="23" y="67"/>
                      <a:pt x="22" y="68"/>
                    </a:cubicBezTo>
                    <a:cubicBezTo>
                      <a:pt x="21" y="71"/>
                      <a:pt x="19" y="76"/>
                      <a:pt x="16" y="81"/>
                    </a:cubicBezTo>
                    <a:cubicBezTo>
                      <a:pt x="16" y="81"/>
                      <a:pt x="16" y="82"/>
                      <a:pt x="16" y="82"/>
                    </a:cubicBezTo>
                    <a:cubicBezTo>
                      <a:pt x="15" y="81"/>
                      <a:pt x="13" y="81"/>
                      <a:pt x="12" y="80"/>
                    </a:cubicBezTo>
                    <a:cubicBezTo>
                      <a:pt x="12" y="80"/>
                      <a:pt x="12" y="80"/>
                      <a:pt x="12" y="80"/>
                    </a:cubicBezTo>
                    <a:cubicBezTo>
                      <a:pt x="13" y="79"/>
                      <a:pt x="13" y="77"/>
                      <a:pt x="14" y="76"/>
                    </a:cubicBezTo>
                    <a:cubicBezTo>
                      <a:pt x="14" y="75"/>
                      <a:pt x="14" y="75"/>
                      <a:pt x="13" y="75"/>
                    </a:cubicBezTo>
                    <a:cubicBezTo>
                      <a:pt x="13" y="75"/>
                      <a:pt x="12" y="76"/>
                      <a:pt x="12" y="76"/>
                    </a:cubicBezTo>
                    <a:cubicBezTo>
                      <a:pt x="11" y="77"/>
                      <a:pt x="11" y="78"/>
                      <a:pt x="11" y="79"/>
                    </a:cubicBezTo>
                    <a:cubicBezTo>
                      <a:pt x="11" y="79"/>
                      <a:pt x="11" y="79"/>
                      <a:pt x="11" y="80"/>
                    </a:cubicBezTo>
                    <a:cubicBezTo>
                      <a:pt x="10" y="79"/>
                      <a:pt x="10" y="79"/>
                      <a:pt x="9" y="79"/>
                    </a:cubicBezTo>
                    <a:cubicBezTo>
                      <a:pt x="9" y="79"/>
                      <a:pt x="8" y="79"/>
                      <a:pt x="8" y="79"/>
                    </a:cubicBezTo>
                    <a:cubicBezTo>
                      <a:pt x="8" y="77"/>
                      <a:pt x="9" y="75"/>
                      <a:pt x="9" y="74"/>
                    </a:cubicBezTo>
                    <a:cubicBezTo>
                      <a:pt x="10" y="73"/>
                      <a:pt x="10" y="73"/>
                      <a:pt x="9" y="73"/>
                    </a:cubicBezTo>
                    <a:cubicBezTo>
                      <a:pt x="9" y="73"/>
                      <a:pt x="8" y="73"/>
                      <a:pt x="8" y="74"/>
                    </a:cubicBezTo>
                    <a:cubicBezTo>
                      <a:pt x="7" y="75"/>
                      <a:pt x="7" y="75"/>
                      <a:pt x="7" y="77"/>
                    </a:cubicBezTo>
                    <a:cubicBezTo>
                      <a:pt x="7" y="77"/>
                      <a:pt x="7" y="78"/>
                      <a:pt x="7" y="78"/>
                    </a:cubicBezTo>
                    <a:cubicBezTo>
                      <a:pt x="6" y="78"/>
                      <a:pt x="6" y="78"/>
                      <a:pt x="5" y="77"/>
                    </a:cubicBezTo>
                    <a:cubicBezTo>
                      <a:pt x="5" y="77"/>
                      <a:pt x="5" y="77"/>
                      <a:pt x="5" y="77"/>
                    </a:cubicBezTo>
                    <a:cubicBezTo>
                      <a:pt x="5" y="76"/>
                      <a:pt x="4" y="76"/>
                      <a:pt x="4" y="75"/>
                    </a:cubicBezTo>
                    <a:cubicBezTo>
                      <a:pt x="4" y="75"/>
                      <a:pt x="4" y="74"/>
                      <a:pt x="4" y="73"/>
                    </a:cubicBezTo>
                    <a:cubicBezTo>
                      <a:pt x="4" y="73"/>
                      <a:pt x="4" y="72"/>
                      <a:pt x="4" y="71"/>
                    </a:cubicBezTo>
                    <a:cubicBezTo>
                      <a:pt x="4" y="71"/>
                      <a:pt x="4" y="70"/>
                      <a:pt x="4" y="70"/>
                    </a:cubicBezTo>
                    <a:cubicBezTo>
                      <a:pt x="3" y="70"/>
                      <a:pt x="2" y="71"/>
                      <a:pt x="2" y="71"/>
                    </a:cubicBezTo>
                    <a:cubicBezTo>
                      <a:pt x="1" y="72"/>
                      <a:pt x="1" y="72"/>
                      <a:pt x="1" y="72"/>
                    </a:cubicBezTo>
                    <a:cubicBezTo>
                      <a:pt x="0" y="73"/>
                      <a:pt x="1" y="73"/>
                      <a:pt x="1" y="73"/>
                    </a:cubicBezTo>
                    <a:cubicBezTo>
                      <a:pt x="1" y="73"/>
                      <a:pt x="2" y="73"/>
                      <a:pt x="2" y="74"/>
                    </a:cubicBezTo>
                    <a:cubicBezTo>
                      <a:pt x="2" y="75"/>
                      <a:pt x="3" y="75"/>
                      <a:pt x="3" y="76"/>
                    </a:cubicBezTo>
                    <a:cubicBezTo>
                      <a:pt x="3" y="76"/>
                      <a:pt x="3" y="77"/>
                      <a:pt x="4" y="77"/>
                    </a:cubicBezTo>
                    <a:cubicBezTo>
                      <a:pt x="3" y="78"/>
                      <a:pt x="2" y="78"/>
                      <a:pt x="2" y="79"/>
                    </a:cubicBezTo>
                    <a:cubicBezTo>
                      <a:pt x="1" y="79"/>
                      <a:pt x="1" y="80"/>
                      <a:pt x="1" y="80"/>
                    </a:cubicBezTo>
                    <a:cubicBezTo>
                      <a:pt x="1" y="80"/>
                      <a:pt x="2" y="81"/>
                      <a:pt x="2" y="80"/>
                    </a:cubicBezTo>
                    <a:cubicBezTo>
                      <a:pt x="3" y="80"/>
                      <a:pt x="5" y="80"/>
                      <a:pt x="6" y="81"/>
                    </a:cubicBezTo>
                    <a:cubicBezTo>
                      <a:pt x="7" y="81"/>
                      <a:pt x="11" y="82"/>
                      <a:pt x="15" y="84"/>
                    </a:cubicBezTo>
                    <a:cubicBezTo>
                      <a:pt x="15" y="85"/>
                      <a:pt x="14" y="86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3" y="88"/>
                      <a:pt x="13" y="88"/>
                      <a:pt x="13" y="88"/>
                    </a:cubicBezTo>
                    <a:cubicBezTo>
                      <a:pt x="12" y="88"/>
                      <a:pt x="12" y="88"/>
                      <a:pt x="11" y="88"/>
                    </a:cubicBezTo>
                    <a:cubicBezTo>
                      <a:pt x="10" y="88"/>
                      <a:pt x="10" y="89"/>
                      <a:pt x="11" y="89"/>
                    </a:cubicBezTo>
                    <a:cubicBezTo>
                      <a:pt x="11" y="89"/>
                      <a:pt x="12" y="89"/>
                      <a:pt x="12" y="89"/>
                    </a:cubicBezTo>
                    <a:cubicBezTo>
                      <a:pt x="12" y="90"/>
                      <a:pt x="13" y="90"/>
                      <a:pt x="13" y="91"/>
                    </a:cubicBezTo>
                    <a:cubicBezTo>
                      <a:pt x="13" y="92"/>
                      <a:pt x="14" y="93"/>
                      <a:pt x="14" y="94"/>
                    </a:cubicBezTo>
                    <a:cubicBezTo>
                      <a:pt x="14" y="95"/>
                      <a:pt x="15" y="95"/>
                      <a:pt x="15" y="95"/>
                    </a:cubicBezTo>
                    <a:cubicBezTo>
                      <a:pt x="16" y="96"/>
                      <a:pt x="17" y="96"/>
                      <a:pt x="18" y="96"/>
                    </a:cubicBezTo>
                    <a:cubicBezTo>
                      <a:pt x="19" y="96"/>
                      <a:pt x="19" y="95"/>
                      <a:pt x="19" y="94"/>
                    </a:cubicBezTo>
                    <a:cubicBezTo>
                      <a:pt x="18" y="93"/>
                      <a:pt x="18" y="92"/>
                      <a:pt x="17" y="91"/>
                    </a:cubicBezTo>
                    <a:cubicBezTo>
                      <a:pt x="16" y="90"/>
                      <a:pt x="15" y="89"/>
                      <a:pt x="14" y="88"/>
                    </a:cubicBezTo>
                    <a:close/>
                    <a:moveTo>
                      <a:pt x="34" y="79"/>
                    </a:moveTo>
                    <a:cubicBezTo>
                      <a:pt x="36" y="76"/>
                      <a:pt x="38" y="72"/>
                      <a:pt x="41" y="68"/>
                    </a:cubicBezTo>
                    <a:cubicBezTo>
                      <a:pt x="41" y="67"/>
                      <a:pt x="42" y="66"/>
                      <a:pt x="42" y="66"/>
                    </a:cubicBezTo>
                    <a:cubicBezTo>
                      <a:pt x="43" y="65"/>
                      <a:pt x="43" y="64"/>
                      <a:pt x="43" y="64"/>
                    </a:cubicBezTo>
                    <a:cubicBezTo>
                      <a:pt x="43" y="64"/>
                      <a:pt x="42" y="64"/>
                      <a:pt x="41" y="64"/>
                    </a:cubicBezTo>
                    <a:cubicBezTo>
                      <a:pt x="40" y="64"/>
                      <a:pt x="39" y="65"/>
                      <a:pt x="38" y="65"/>
                    </a:cubicBezTo>
                    <a:cubicBezTo>
                      <a:pt x="38" y="66"/>
                      <a:pt x="37" y="67"/>
                      <a:pt x="37" y="67"/>
                    </a:cubicBezTo>
                    <a:cubicBezTo>
                      <a:pt x="36" y="70"/>
                      <a:pt x="34" y="74"/>
                      <a:pt x="32" y="79"/>
                    </a:cubicBezTo>
                    <a:cubicBezTo>
                      <a:pt x="32" y="79"/>
                      <a:pt x="32" y="78"/>
                      <a:pt x="32" y="78"/>
                    </a:cubicBezTo>
                    <a:cubicBezTo>
                      <a:pt x="31" y="78"/>
                      <a:pt x="31" y="78"/>
                      <a:pt x="30" y="79"/>
                    </a:cubicBezTo>
                    <a:cubicBezTo>
                      <a:pt x="30" y="77"/>
                      <a:pt x="30" y="76"/>
                      <a:pt x="30" y="74"/>
                    </a:cubicBezTo>
                    <a:cubicBezTo>
                      <a:pt x="30" y="73"/>
                      <a:pt x="30" y="71"/>
                      <a:pt x="30" y="70"/>
                    </a:cubicBezTo>
                    <a:cubicBezTo>
                      <a:pt x="30" y="70"/>
                      <a:pt x="30" y="69"/>
                      <a:pt x="30" y="69"/>
                    </a:cubicBezTo>
                    <a:cubicBezTo>
                      <a:pt x="29" y="69"/>
                      <a:pt x="28" y="70"/>
                      <a:pt x="25" y="71"/>
                    </a:cubicBezTo>
                    <a:cubicBezTo>
                      <a:pt x="25" y="71"/>
                      <a:pt x="24" y="72"/>
                      <a:pt x="24" y="72"/>
                    </a:cubicBezTo>
                    <a:cubicBezTo>
                      <a:pt x="24" y="75"/>
                      <a:pt x="23" y="77"/>
                      <a:pt x="22" y="81"/>
                    </a:cubicBezTo>
                    <a:cubicBezTo>
                      <a:pt x="22" y="82"/>
                      <a:pt x="21" y="83"/>
                      <a:pt x="20" y="84"/>
                    </a:cubicBezTo>
                    <a:cubicBezTo>
                      <a:pt x="19" y="85"/>
                      <a:pt x="19" y="86"/>
                      <a:pt x="20" y="86"/>
                    </a:cubicBezTo>
                    <a:cubicBezTo>
                      <a:pt x="21" y="86"/>
                      <a:pt x="21" y="86"/>
                      <a:pt x="22" y="85"/>
                    </a:cubicBezTo>
                    <a:cubicBezTo>
                      <a:pt x="23" y="85"/>
                      <a:pt x="23" y="84"/>
                      <a:pt x="23" y="82"/>
                    </a:cubicBezTo>
                    <a:cubicBezTo>
                      <a:pt x="24" y="82"/>
                      <a:pt x="24" y="79"/>
                      <a:pt x="25" y="75"/>
                    </a:cubicBezTo>
                    <a:cubicBezTo>
                      <a:pt x="25" y="74"/>
                      <a:pt x="26" y="74"/>
                      <a:pt x="26" y="74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6"/>
                      <a:pt x="29" y="77"/>
                      <a:pt x="29" y="79"/>
                    </a:cubicBezTo>
                    <a:cubicBezTo>
                      <a:pt x="29" y="79"/>
                      <a:pt x="29" y="79"/>
                      <a:pt x="28" y="80"/>
                    </a:cubicBezTo>
                    <a:cubicBezTo>
                      <a:pt x="28" y="80"/>
                      <a:pt x="27" y="81"/>
                      <a:pt x="27" y="81"/>
                    </a:cubicBezTo>
                    <a:cubicBezTo>
                      <a:pt x="27" y="82"/>
                      <a:pt x="28" y="82"/>
                      <a:pt x="28" y="82"/>
                    </a:cubicBezTo>
                    <a:cubicBezTo>
                      <a:pt x="29" y="81"/>
                      <a:pt x="30" y="81"/>
                      <a:pt x="31" y="81"/>
                    </a:cubicBezTo>
                    <a:cubicBezTo>
                      <a:pt x="29" y="86"/>
                      <a:pt x="26" y="92"/>
                      <a:pt x="24" y="97"/>
                    </a:cubicBezTo>
                    <a:cubicBezTo>
                      <a:pt x="23" y="98"/>
                      <a:pt x="23" y="98"/>
                      <a:pt x="24" y="98"/>
                    </a:cubicBezTo>
                    <a:cubicBezTo>
                      <a:pt x="25" y="98"/>
                      <a:pt x="26" y="98"/>
                      <a:pt x="26" y="97"/>
                    </a:cubicBezTo>
                    <a:cubicBezTo>
                      <a:pt x="27" y="97"/>
                      <a:pt x="27" y="96"/>
                      <a:pt x="27" y="95"/>
                    </a:cubicBezTo>
                    <a:cubicBezTo>
                      <a:pt x="28" y="92"/>
                      <a:pt x="30" y="88"/>
                      <a:pt x="32" y="84"/>
                    </a:cubicBezTo>
                    <a:cubicBezTo>
                      <a:pt x="32" y="83"/>
                      <a:pt x="33" y="83"/>
                      <a:pt x="33" y="82"/>
                    </a:cubicBezTo>
                    <a:cubicBezTo>
                      <a:pt x="35" y="82"/>
                      <a:pt x="36" y="83"/>
                      <a:pt x="37" y="84"/>
                    </a:cubicBezTo>
                    <a:cubicBezTo>
                      <a:pt x="38" y="85"/>
                      <a:pt x="39" y="86"/>
                      <a:pt x="40" y="87"/>
                    </a:cubicBezTo>
                    <a:cubicBezTo>
                      <a:pt x="40" y="87"/>
                      <a:pt x="40" y="88"/>
                      <a:pt x="40" y="89"/>
                    </a:cubicBezTo>
                    <a:cubicBezTo>
                      <a:pt x="39" y="90"/>
                      <a:pt x="38" y="91"/>
                      <a:pt x="37" y="92"/>
                    </a:cubicBezTo>
                    <a:cubicBezTo>
                      <a:pt x="37" y="92"/>
                      <a:pt x="37" y="92"/>
                      <a:pt x="38" y="92"/>
                    </a:cubicBezTo>
                    <a:cubicBezTo>
                      <a:pt x="38" y="92"/>
                      <a:pt x="38" y="92"/>
                      <a:pt x="39" y="92"/>
                    </a:cubicBezTo>
                    <a:cubicBezTo>
                      <a:pt x="41" y="91"/>
                      <a:pt x="42" y="91"/>
                      <a:pt x="43" y="91"/>
                    </a:cubicBezTo>
                    <a:cubicBezTo>
                      <a:pt x="44" y="91"/>
                      <a:pt x="45" y="91"/>
                      <a:pt x="45" y="90"/>
                    </a:cubicBezTo>
                    <a:cubicBezTo>
                      <a:pt x="45" y="90"/>
                      <a:pt x="45" y="89"/>
                      <a:pt x="45" y="87"/>
                    </a:cubicBezTo>
                    <a:cubicBezTo>
                      <a:pt x="44" y="86"/>
                      <a:pt x="44" y="85"/>
                      <a:pt x="43" y="84"/>
                    </a:cubicBezTo>
                    <a:cubicBezTo>
                      <a:pt x="41" y="83"/>
                      <a:pt x="40" y="82"/>
                      <a:pt x="37" y="80"/>
                    </a:cubicBezTo>
                    <a:cubicBezTo>
                      <a:pt x="36" y="80"/>
                      <a:pt x="35" y="79"/>
                      <a:pt x="34" y="79"/>
                    </a:cubicBezTo>
                    <a:close/>
                    <a:moveTo>
                      <a:pt x="252" y="73"/>
                    </a:moveTo>
                    <a:cubicBezTo>
                      <a:pt x="252" y="73"/>
                      <a:pt x="252" y="74"/>
                      <a:pt x="252" y="74"/>
                    </a:cubicBezTo>
                    <a:cubicBezTo>
                      <a:pt x="255" y="77"/>
                      <a:pt x="257" y="79"/>
                      <a:pt x="259" y="81"/>
                    </a:cubicBezTo>
                    <a:cubicBezTo>
                      <a:pt x="259" y="82"/>
                      <a:pt x="258" y="82"/>
                      <a:pt x="259" y="82"/>
                    </a:cubicBezTo>
                    <a:cubicBezTo>
                      <a:pt x="259" y="83"/>
                      <a:pt x="260" y="83"/>
                      <a:pt x="261" y="83"/>
                    </a:cubicBezTo>
                    <a:cubicBezTo>
                      <a:pt x="261" y="83"/>
                      <a:pt x="262" y="82"/>
                      <a:pt x="262" y="82"/>
                    </a:cubicBezTo>
                    <a:cubicBezTo>
                      <a:pt x="262" y="82"/>
                      <a:pt x="262" y="82"/>
                      <a:pt x="262" y="82"/>
                    </a:cubicBezTo>
                    <a:cubicBezTo>
                      <a:pt x="264" y="81"/>
                      <a:pt x="265" y="79"/>
                      <a:pt x="268" y="78"/>
                    </a:cubicBezTo>
                    <a:cubicBezTo>
                      <a:pt x="268" y="77"/>
                      <a:pt x="269" y="77"/>
                      <a:pt x="270" y="77"/>
                    </a:cubicBezTo>
                    <a:cubicBezTo>
                      <a:pt x="270" y="77"/>
                      <a:pt x="271" y="77"/>
                      <a:pt x="271" y="76"/>
                    </a:cubicBezTo>
                    <a:cubicBezTo>
                      <a:pt x="271" y="75"/>
                      <a:pt x="271" y="74"/>
                      <a:pt x="270" y="72"/>
                    </a:cubicBezTo>
                    <a:cubicBezTo>
                      <a:pt x="270" y="72"/>
                      <a:pt x="270" y="71"/>
                      <a:pt x="269" y="71"/>
                    </a:cubicBezTo>
                    <a:cubicBezTo>
                      <a:pt x="268" y="70"/>
                      <a:pt x="266" y="69"/>
                      <a:pt x="265" y="68"/>
                    </a:cubicBezTo>
                    <a:cubicBezTo>
                      <a:pt x="264" y="68"/>
                      <a:pt x="264" y="67"/>
                      <a:pt x="263" y="67"/>
                    </a:cubicBezTo>
                    <a:cubicBezTo>
                      <a:pt x="263" y="67"/>
                      <a:pt x="263" y="67"/>
                      <a:pt x="263" y="67"/>
                    </a:cubicBezTo>
                    <a:cubicBezTo>
                      <a:pt x="264" y="67"/>
                      <a:pt x="265" y="67"/>
                      <a:pt x="265" y="67"/>
                    </a:cubicBezTo>
                    <a:cubicBezTo>
                      <a:pt x="266" y="67"/>
                      <a:pt x="266" y="67"/>
                      <a:pt x="266" y="67"/>
                    </a:cubicBezTo>
                    <a:cubicBezTo>
                      <a:pt x="267" y="67"/>
                      <a:pt x="267" y="67"/>
                      <a:pt x="267" y="67"/>
                    </a:cubicBezTo>
                    <a:cubicBezTo>
                      <a:pt x="267" y="67"/>
                      <a:pt x="268" y="67"/>
                      <a:pt x="268" y="66"/>
                    </a:cubicBezTo>
                    <a:cubicBezTo>
                      <a:pt x="269" y="67"/>
                      <a:pt x="270" y="68"/>
                      <a:pt x="271" y="69"/>
                    </a:cubicBezTo>
                    <a:cubicBezTo>
                      <a:pt x="272" y="71"/>
                      <a:pt x="274" y="72"/>
                      <a:pt x="275" y="73"/>
                    </a:cubicBezTo>
                    <a:cubicBezTo>
                      <a:pt x="275" y="74"/>
                      <a:pt x="275" y="74"/>
                      <a:pt x="276" y="74"/>
                    </a:cubicBezTo>
                    <a:cubicBezTo>
                      <a:pt x="276" y="74"/>
                      <a:pt x="276" y="73"/>
                      <a:pt x="276" y="72"/>
                    </a:cubicBezTo>
                    <a:cubicBezTo>
                      <a:pt x="276" y="72"/>
                      <a:pt x="276" y="72"/>
                      <a:pt x="276" y="71"/>
                    </a:cubicBezTo>
                    <a:cubicBezTo>
                      <a:pt x="276" y="71"/>
                      <a:pt x="275" y="70"/>
                      <a:pt x="275" y="70"/>
                    </a:cubicBezTo>
                    <a:cubicBezTo>
                      <a:pt x="273" y="69"/>
                      <a:pt x="272" y="67"/>
                      <a:pt x="270" y="66"/>
                    </a:cubicBezTo>
                    <a:cubicBezTo>
                      <a:pt x="269" y="65"/>
                      <a:pt x="267" y="63"/>
                      <a:pt x="266" y="62"/>
                    </a:cubicBezTo>
                    <a:cubicBezTo>
                      <a:pt x="265" y="61"/>
                      <a:pt x="264" y="60"/>
                      <a:pt x="263" y="59"/>
                    </a:cubicBezTo>
                    <a:cubicBezTo>
                      <a:pt x="262" y="58"/>
                      <a:pt x="262" y="58"/>
                      <a:pt x="262" y="59"/>
                    </a:cubicBezTo>
                    <a:cubicBezTo>
                      <a:pt x="262" y="60"/>
                      <a:pt x="262" y="60"/>
                      <a:pt x="262" y="61"/>
                    </a:cubicBezTo>
                    <a:cubicBezTo>
                      <a:pt x="262" y="61"/>
                      <a:pt x="262" y="62"/>
                      <a:pt x="263" y="62"/>
                    </a:cubicBezTo>
                    <a:cubicBezTo>
                      <a:pt x="264" y="63"/>
                      <a:pt x="265" y="64"/>
                      <a:pt x="266" y="65"/>
                    </a:cubicBezTo>
                    <a:cubicBezTo>
                      <a:pt x="265" y="65"/>
                      <a:pt x="264" y="65"/>
                      <a:pt x="263" y="65"/>
                    </a:cubicBezTo>
                    <a:cubicBezTo>
                      <a:pt x="262" y="65"/>
                      <a:pt x="262" y="66"/>
                      <a:pt x="262" y="66"/>
                    </a:cubicBezTo>
                    <a:cubicBezTo>
                      <a:pt x="262" y="65"/>
                      <a:pt x="262" y="65"/>
                      <a:pt x="262" y="65"/>
                    </a:cubicBezTo>
                    <a:cubicBezTo>
                      <a:pt x="261" y="65"/>
                      <a:pt x="261" y="64"/>
                      <a:pt x="261" y="63"/>
                    </a:cubicBezTo>
                    <a:cubicBezTo>
                      <a:pt x="261" y="63"/>
                      <a:pt x="261" y="63"/>
                      <a:pt x="261" y="63"/>
                    </a:cubicBezTo>
                    <a:cubicBezTo>
                      <a:pt x="260" y="63"/>
                      <a:pt x="260" y="63"/>
                      <a:pt x="260" y="64"/>
                    </a:cubicBezTo>
                    <a:cubicBezTo>
                      <a:pt x="260" y="64"/>
                      <a:pt x="260" y="64"/>
                      <a:pt x="260" y="65"/>
                    </a:cubicBezTo>
                    <a:cubicBezTo>
                      <a:pt x="259" y="65"/>
                      <a:pt x="259" y="65"/>
                      <a:pt x="259" y="66"/>
                    </a:cubicBezTo>
                    <a:cubicBezTo>
                      <a:pt x="257" y="67"/>
                      <a:pt x="256" y="68"/>
                      <a:pt x="255" y="68"/>
                    </a:cubicBezTo>
                    <a:cubicBezTo>
                      <a:pt x="254" y="69"/>
                      <a:pt x="254" y="69"/>
                      <a:pt x="253" y="70"/>
                    </a:cubicBezTo>
                    <a:cubicBezTo>
                      <a:pt x="252" y="70"/>
                      <a:pt x="251" y="70"/>
                      <a:pt x="251" y="71"/>
                    </a:cubicBezTo>
                    <a:cubicBezTo>
                      <a:pt x="251" y="72"/>
                      <a:pt x="250" y="72"/>
                      <a:pt x="250" y="73"/>
                    </a:cubicBezTo>
                    <a:cubicBezTo>
                      <a:pt x="250" y="73"/>
                      <a:pt x="250" y="73"/>
                      <a:pt x="251" y="73"/>
                    </a:cubicBezTo>
                    <a:cubicBezTo>
                      <a:pt x="251" y="73"/>
                      <a:pt x="251" y="73"/>
                      <a:pt x="252" y="73"/>
                    </a:cubicBezTo>
                    <a:close/>
                    <a:moveTo>
                      <a:pt x="260" y="79"/>
                    </a:moveTo>
                    <a:cubicBezTo>
                      <a:pt x="260" y="79"/>
                      <a:pt x="259" y="78"/>
                      <a:pt x="258" y="77"/>
                    </a:cubicBezTo>
                    <a:cubicBezTo>
                      <a:pt x="256" y="75"/>
                      <a:pt x="254" y="74"/>
                      <a:pt x="253" y="72"/>
                    </a:cubicBezTo>
                    <a:cubicBezTo>
                      <a:pt x="253" y="72"/>
                      <a:pt x="254" y="72"/>
                      <a:pt x="255" y="71"/>
                    </a:cubicBezTo>
                    <a:cubicBezTo>
                      <a:pt x="255" y="71"/>
                      <a:pt x="255" y="71"/>
                      <a:pt x="255" y="71"/>
                    </a:cubicBezTo>
                    <a:cubicBezTo>
                      <a:pt x="255" y="71"/>
                      <a:pt x="255" y="72"/>
                      <a:pt x="256" y="72"/>
                    </a:cubicBezTo>
                    <a:cubicBezTo>
                      <a:pt x="258" y="74"/>
                      <a:pt x="259" y="75"/>
                      <a:pt x="261" y="76"/>
                    </a:cubicBezTo>
                    <a:cubicBezTo>
                      <a:pt x="261" y="77"/>
                      <a:pt x="261" y="77"/>
                      <a:pt x="262" y="76"/>
                    </a:cubicBezTo>
                    <a:cubicBezTo>
                      <a:pt x="262" y="76"/>
                      <a:pt x="262" y="75"/>
                      <a:pt x="261" y="75"/>
                    </a:cubicBezTo>
                    <a:cubicBezTo>
                      <a:pt x="261" y="74"/>
                      <a:pt x="260" y="74"/>
                      <a:pt x="259" y="73"/>
                    </a:cubicBezTo>
                    <a:cubicBezTo>
                      <a:pt x="258" y="72"/>
                      <a:pt x="257" y="71"/>
                      <a:pt x="256" y="70"/>
                    </a:cubicBezTo>
                    <a:cubicBezTo>
                      <a:pt x="256" y="70"/>
                      <a:pt x="257" y="70"/>
                      <a:pt x="257" y="69"/>
                    </a:cubicBezTo>
                    <a:cubicBezTo>
                      <a:pt x="257" y="69"/>
                      <a:pt x="258" y="69"/>
                      <a:pt x="258" y="69"/>
                    </a:cubicBezTo>
                    <a:cubicBezTo>
                      <a:pt x="258" y="69"/>
                      <a:pt x="258" y="69"/>
                      <a:pt x="259" y="70"/>
                    </a:cubicBezTo>
                    <a:cubicBezTo>
                      <a:pt x="260" y="71"/>
                      <a:pt x="262" y="73"/>
                      <a:pt x="263" y="74"/>
                    </a:cubicBezTo>
                    <a:cubicBezTo>
                      <a:pt x="264" y="74"/>
                      <a:pt x="264" y="74"/>
                      <a:pt x="264" y="74"/>
                    </a:cubicBezTo>
                    <a:cubicBezTo>
                      <a:pt x="264" y="73"/>
                      <a:pt x="264" y="73"/>
                      <a:pt x="264" y="72"/>
                    </a:cubicBezTo>
                    <a:cubicBezTo>
                      <a:pt x="264" y="72"/>
                      <a:pt x="263" y="71"/>
                      <a:pt x="262" y="70"/>
                    </a:cubicBezTo>
                    <a:cubicBezTo>
                      <a:pt x="261" y="69"/>
                      <a:pt x="260" y="69"/>
                      <a:pt x="259" y="68"/>
                    </a:cubicBezTo>
                    <a:cubicBezTo>
                      <a:pt x="260" y="67"/>
                      <a:pt x="260" y="67"/>
                      <a:pt x="261" y="67"/>
                    </a:cubicBezTo>
                    <a:cubicBezTo>
                      <a:pt x="261" y="67"/>
                      <a:pt x="261" y="67"/>
                      <a:pt x="261" y="67"/>
                    </a:cubicBezTo>
                    <a:cubicBezTo>
                      <a:pt x="263" y="68"/>
                      <a:pt x="264" y="69"/>
                      <a:pt x="265" y="70"/>
                    </a:cubicBezTo>
                    <a:cubicBezTo>
                      <a:pt x="267" y="72"/>
                      <a:pt x="268" y="73"/>
                      <a:pt x="268" y="73"/>
                    </a:cubicBezTo>
                    <a:cubicBezTo>
                      <a:pt x="268" y="73"/>
                      <a:pt x="268" y="73"/>
                      <a:pt x="268" y="73"/>
                    </a:cubicBezTo>
                    <a:cubicBezTo>
                      <a:pt x="268" y="74"/>
                      <a:pt x="267" y="75"/>
                      <a:pt x="266" y="75"/>
                    </a:cubicBezTo>
                    <a:cubicBezTo>
                      <a:pt x="263" y="78"/>
                      <a:pt x="261" y="79"/>
                      <a:pt x="260" y="80"/>
                    </a:cubicBezTo>
                    <a:cubicBezTo>
                      <a:pt x="260" y="80"/>
                      <a:pt x="260" y="80"/>
                      <a:pt x="260" y="80"/>
                    </a:cubicBezTo>
                    <a:cubicBezTo>
                      <a:pt x="260" y="80"/>
                      <a:pt x="260" y="80"/>
                      <a:pt x="260" y="79"/>
                    </a:cubicBezTo>
                    <a:close/>
                    <a:moveTo>
                      <a:pt x="245" y="84"/>
                    </a:moveTo>
                    <a:cubicBezTo>
                      <a:pt x="244" y="84"/>
                      <a:pt x="242" y="84"/>
                      <a:pt x="241" y="83"/>
                    </a:cubicBezTo>
                    <a:cubicBezTo>
                      <a:pt x="239" y="82"/>
                      <a:pt x="236" y="80"/>
                      <a:pt x="234" y="78"/>
                    </a:cubicBezTo>
                    <a:cubicBezTo>
                      <a:pt x="234" y="78"/>
                      <a:pt x="234" y="78"/>
                      <a:pt x="233" y="79"/>
                    </a:cubicBezTo>
                    <a:cubicBezTo>
                      <a:pt x="234" y="79"/>
                      <a:pt x="234" y="80"/>
                      <a:pt x="235" y="81"/>
                    </a:cubicBezTo>
                    <a:cubicBezTo>
                      <a:pt x="236" y="82"/>
                      <a:pt x="238" y="84"/>
                      <a:pt x="240" y="85"/>
                    </a:cubicBezTo>
                    <a:cubicBezTo>
                      <a:pt x="242" y="86"/>
                      <a:pt x="244" y="86"/>
                      <a:pt x="245" y="87"/>
                    </a:cubicBezTo>
                    <a:cubicBezTo>
                      <a:pt x="245" y="90"/>
                      <a:pt x="245" y="93"/>
                      <a:pt x="245" y="96"/>
                    </a:cubicBezTo>
                    <a:cubicBezTo>
                      <a:pt x="245" y="97"/>
                      <a:pt x="246" y="98"/>
                      <a:pt x="247" y="99"/>
                    </a:cubicBezTo>
                    <a:cubicBezTo>
                      <a:pt x="248" y="101"/>
                      <a:pt x="250" y="102"/>
                      <a:pt x="252" y="104"/>
                    </a:cubicBezTo>
                    <a:cubicBezTo>
                      <a:pt x="253" y="104"/>
                      <a:pt x="253" y="104"/>
                      <a:pt x="253" y="104"/>
                    </a:cubicBezTo>
                    <a:cubicBezTo>
                      <a:pt x="253" y="104"/>
                      <a:pt x="253" y="104"/>
                      <a:pt x="253" y="103"/>
                    </a:cubicBezTo>
                    <a:cubicBezTo>
                      <a:pt x="252" y="101"/>
                      <a:pt x="251" y="99"/>
                      <a:pt x="250" y="97"/>
                    </a:cubicBezTo>
                    <a:cubicBezTo>
                      <a:pt x="249" y="95"/>
                      <a:pt x="249" y="92"/>
                      <a:pt x="248" y="90"/>
                    </a:cubicBezTo>
                    <a:cubicBezTo>
                      <a:pt x="248" y="89"/>
                      <a:pt x="248" y="88"/>
                      <a:pt x="248" y="87"/>
                    </a:cubicBezTo>
                    <a:cubicBezTo>
                      <a:pt x="249" y="87"/>
                      <a:pt x="251" y="86"/>
                      <a:pt x="253" y="86"/>
                    </a:cubicBezTo>
                    <a:cubicBezTo>
                      <a:pt x="254" y="86"/>
                      <a:pt x="255" y="86"/>
                      <a:pt x="256" y="86"/>
                    </a:cubicBezTo>
                    <a:cubicBezTo>
                      <a:pt x="257" y="86"/>
                      <a:pt x="257" y="86"/>
                      <a:pt x="257" y="86"/>
                    </a:cubicBezTo>
                    <a:cubicBezTo>
                      <a:pt x="257" y="85"/>
                      <a:pt x="257" y="84"/>
                      <a:pt x="257" y="83"/>
                    </a:cubicBezTo>
                    <a:cubicBezTo>
                      <a:pt x="257" y="83"/>
                      <a:pt x="256" y="82"/>
                      <a:pt x="256" y="81"/>
                    </a:cubicBezTo>
                    <a:cubicBezTo>
                      <a:pt x="255" y="81"/>
                      <a:pt x="254" y="80"/>
                      <a:pt x="253" y="80"/>
                    </a:cubicBezTo>
                    <a:cubicBezTo>
                      <a:pt x="252" y="79"/>
                      <a:pt x="252" y="78"/>
                      <a:pt x="251" y="78"/>
                    </a:cubicBezTo>
                    <a:cubicBezTo>
                      <a:pt x="251" y="77"/>
                      <a:pt x="251" y="77"/>
                      <a:pt x="251" y="77"/>
                    </a:cubicBezTo>
                    <a:cubicBezTo>
                      <a:pt x="251" y="76"/>
                      <a:pt x="251" y="76"/>
                      <a:pt x="251" y="75"/>
                    </a:cubicBezTo>
                    <a:cubicBezTo>
                      <a:pt x="251" y="75"/>
                      <a:pt x="251" y="74"/>
                      <a:pt x="251" y="74"/>
                    </a:cubicBezTo>
                    <a:cubicBezTo>
                      <a:pt x="251" y="74"/>
                      <a:pt x="250" y="74"/>
                      <a:pt x="250" y="74"/>
                    </a:cubicBezTo>
                    <a:cubicBezTo>
                      <a:pt x="250" y="74"/>
                      <a:pt x="249" y="74"/>
                      <a:pt x="249" y="75"/>
                    </a:cubicBezTo>
                    <a:cubicBezTo>
                      <a:pt x="247" y="75"/>
                      <a:pt x="246" y="75"/>
                      <a:pt x="245" y="75"/>
                    </a:cubicBezTo>
                    <a:cubicBezTo>
                      <a:pt x="243" y="75"/>
                      <a:pt x="242" y="74"/>
                      <a:pt x="240" y="74"/>
                    </a:cubicBezTo>
                    <a:cubicBezTo>
                      <a:pt x="239" y="74"/>
                      <a:pt x="237" y="73"/>
                      <a:pt x="234" y="72"/>
                    </a:cubicBezTo>
                    <a:cubicBezTo>
                      <a:pt x="234" y="72"/>
                      <a:pt x="234" y="72"/>
                      <a:pt x="234" y="72"/>
                    </a:cubicBezTo>
                    <a:cubicBezTo>
                      <a:pt x="234" y="72"/>
                      <a:pt x="234" y="73"/>
                      <a:pt x="235" y="73"/>
                    </a:cubicBezTo>
                    <a:cubicBezTo>
                      <a:pt x="236" y="74"/>
                      <a:pt x="237" y="74"/>
                      <a:pt x="238" y="75"/>
                    </a:cubicBezTo>
                    <a:cubicBezTo>
                      <a:pt x="239" y="76"/>
                      <a:pt x="240" y="76"/>
                      <a:pt x="242" y="77"/>
                    </a:cubicBezTo>
                    <a:cubicBezTo>
                      <a:pt x="243" y="77"/>
                      <a:pt x="244" y="77"/>
                      <a:pt x="246" y="77"/>
                    </a:cubicBezTo>
                    <a:cubicBezTo>
                      <a:pt x="246" y="77"/>
                      <a:pt x="246" y="77"/>
                      <a:pt x="246" y="77"/>
                    </a:cubicBezTo>
                    <a:cubicBezTo>
                      <a:pt x="246" y="80"/>
                      <a:pt x="246" y="82"/>
                      <a:pt x="245" y="84"/>
                    </a:cubicBezTo>
                    <a:close/>
                    <a:moveTo>
                      <a:pt x="251" y="80"/>
                    </a:moveTo>
                    <a:cubicBezTo>
                      <a:pt x="252" y="81"/>
                      <a:pt x="253" y="82"/>
                      <a:pt x="253" y="82"/>
                    </a:cubicBezTo>
                    <a:cubicBezTo>
                      <a:pt x="254" y="82"/>
                      <a:pt x="253" y="83"/>
                      <a:pt x="253" y="83"/>
                    </a:cubicBezTo>
                    <a:cubicBezTo>
                      <a:pt x="251" y="84"/>
                      <a:pt x="249" y="84"/>
                      <a:pt x="247" y="84"/>
                    </a:cubicBezTo>
                    <a:cubicBezTo>
                      <a:pt x="247" y="83"/>
                      <a:pt x="247" y="82"/>
                      <a:pt x="247" y="82"/>
                    </a:cubicBezTo>
                    <a:cubicBezTo>
                      <a:pt x="247" y="80"/>
                      <a:pt x="247" y="78"/>
                      <a:pt x="247" y="77"/>
                    </a:cubicBezTo>
                    <a:cubicBezTo>
                      <a:pt x="248" y="77"/>
                      <a:pt x="248" y="77"/>
                      <a:pt x="249" y="78"/>
                    </a:cubicBezTo>
                    <a:cubicBezTo>
                      <a:pt x="249" y="78"/>
                      <a:pt x="250" y="79"/>
                      <a:pt x="251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17"/>
              <p:cNvSpPr>
                <a:spLocks noEditPoints="1"/>
              </p:cNvSpPr>
              <p:nvPr/>
            </p:nvSpPr>
            <p:spPr bwMode="auto">
              <a:xfrm>
                <a:off x="3970338" y="2078038"/>
                <a:ext cx="1195388" cy="534988"/>
              </a:xfrm>
              <a:custGeom>
                <a:avLst/>
                <a:gdLst>
                  <a:gd name="T0" fmla="*/ 287 w 317"/>
                  <a:gd name="T1" fmla="*/ 63 h 142"/>
                  <a:gd name="T2" fmla="*/ 293 w 317"/>
                  <a:gd name="T3" fmla="*/ 69 h 142"/>
                  <a:gd name="T4" fmla="*/ 290 w 317"/>
                  <a:gd name="T5" fmla="*/ 73 h 142"/>
                  <a:gd name="T6" fmla="*/ 312 w 317"/>
                  <a:gd name="T7" fmla="*/ 10 h 142"/>
                  <a:gd name="T8" fmla="*/ 301 w 317"/>
                  <a:gd name="T9" fmla="*/ 14 h 142"/>
                  <a:gd name="T10" fmla="*/ 298 w 317"/>
                  <a:gd name="T11" fmla="*/ 0 h 142"/>
                  <a:gd name="T12" fmla="*/ 295 w 317"/>
                  <a:gd name="T13" fmla="*/ 9 h 142"/>
                  <a:gd name="T14" fmla="*/ 309 w 317"/>
                  <a:gd name="T15" fmla="*/ 2 h 142"/>
                  <a:gd name="T16" fmla="*/ 306 w 317"/>
                  <a:gd name="T17" fmla="*/ 17 h 142"/>
                  <a:gd name="T18" fmla="*/ 293 w 317"/>
                  <a:gd name="T19" fmla="*/ 52 h 142"/>
                  <a:gd name="T20" fmla="*/ 300 w 317"/>
                  <a:gd name="T21" fmla="*/ 44 h 142"/>
                  <a:gd name="T22" fmla="*/ 284 w 317"/>
                  <a:gd name="T23" fmla="*/ 47 h 142"/>
                  <a:gd name="T24" fmla="*/ 289 w 317"/>
                  <a:gd name="T25" fmla="*/ 39 h 142"/>
                  <a:gd name="T26" fmla="*/ 291 w 317"/>
                  <a:gd name="T27" fmla="*/ 40 h 142"/>
                  <a:gd name="T28" fmla="*/ 306 w 317"/>
                  <a:gd name="T29" fmla="*/ 42 h 142"/>
                  <a:gd name="T30" fmla="*/ 253 w 317"/>
                  <a:gd name="T31" fmla="*/ 76 h 142"/>
                  <a:gd name="T32" fmla="*/ 273 w 317"/>
                  <a:gd name="T33" fmla="*/ 78 h 142"/>
                  <a:gd name="T34" fmla="*/ 261 w 317"/>
                  <a:gd name="T35" fmla="*/ 105 h 142"/>
                  <a:gd name="T36" fmla="*/ 241 w 317"/>
                  <a:gd name="T37" fmla="*/ 111 h 142"/>
                  <a:gd name="T38" fmla="*/ 236 w 317"/>
                  <a:gd name="T39" fmla="*/ 97 h 142"/>
                  <a:gd name="T40" fmla="*/ 231 w 317"/>
                  <a:gd name="T41" fmla="*/ 93 h 142"/>
                  <a:gd name="T42" fmla="*/ 241 w 317"/>
                  <a:gd name="T43" fmla="*/ 118 h 142"/>
                  <a:gd name="T44" fmla="*/ 213 w 317"/>
                  <a:gd name="T45" fmla="*/ 113 h 142"/>
                  <a:gd name="T46" fmla="*/ 221 w 317"/>
                  <a:gd name="T47" fmla="*/ 100 h 142"/>
                  <a:gd name="T48" fmla="*/ 218 w 317"/>
                  <a:gd name="T49" fmla="*/ 112 h 142"/>
                  <a:gd name="T50" fmla="*/ 207 w 317"/>
                  <a:gd name="T51" fmla="*/ 110 h 142"/>
                  <a:gd name="T52" fmla="*/ 185 w 317"/>
                  <a:gd name="T53" fmla="*/ 112 h 142"/>
                  <a:gd name="T54" fmla="*/ 190 w 317"/>
                  <a:gd name="T55" fmla="*/ 138 h 142"/>
                  <a:gd name="T56" fmla="*/ 189 w 317"/>
                  <a:gd name="T57" fmla="*/ 116 h 142"/>
                  <a:gd name="T58" fmla="*/ 159 w 317"/>
                  <a:gd name="T59" fmla="*/ 135 h 142"/>
                  <a:gd name="T60" fmla="*/ 161 w 317"/>
                  <a:gd name="T61" fmla="*/ 132 h 142"/>
                  <a:gd name="T62" fmla="*/ 162 w 317"/>
                  <a:gd name="T63" fmla="*/ 115 h 142"/>
                  <a:gd name="T64" fmla="*/ 163 w 317"/>
                  <a:gd name="T65" fmla="*/ 120 h 142"/>
                  <a:gd name="T66" fmla="*/ 164 w 317"/>
                  <a:gd name="T67" fmla="*/ 127 h 142"/>
                  <a:gd name="T68" fmla="*/ 155 w 317"/>
                  <a:gd name="T69" fmla="*/ 140 h 142"/>
                  <a:gd name="T70" fmla="*/ 147 w 317"/>
                  <a:gd name="T71" fmla="*/ 141 h 142"/>
                  <a:gd name="T72" fmla="*/ 137 w 317"/>
                  <a:gd name="T73" fmla="*/ 131 h 142"/>
                  <a:gd name="T74" fmla="*/ 139 w 317"/>
                  <a:gd name="T75" fmla="*/ 123 h 142"/>
                  <a:gd name="T76" fmla="*/ 129 w 317"/>
                  <a:gd name="T77" fmla="*/ 112 h 142"/>
                  <a:gd name="T78" fmla="*/ 105 w 317"/>
                  <a:gd name="T79" fmla="*/ 104 h 142"/>
                  <a:gd name="T80" fmla="*/ 82 w 317"/>
                  <a:gd name="T81" fmla="*/ 115 h 142"/>
                  <a:gd name="T82" fmla="*/ 85 w 317"/>
                  <a:gd name="T83" fmla="*/ 113 h 142"/>
                  <a:gd name="T84" fmla="*/ 95 w 317"/>
                  <a:gd name="T85" fmla="*/ 99 h 142"/>
                  <a:gd name="T86" fmla="*/ 93 w 317"/>
                  <a:gd name="T87" fmla="*/ 104 h 142"/>
                  <a:gd name="T88" fmla="*/ 91 w 317"/>
                  <a:gd name="T89" fmla="*/ 110 h 142"/>
                  <a:gd name="T90" fmla="*/ 76 w 317"/>
                  <a:gd name="T91" fmla="*/ 117 h 142"/>
                  <a:gd name="T92" fmla="*/ 73 w 317"/>
                  <a:gd name="T93" fmla="*/ 94 h 142"/>
                  <a:gd name="T94" fmla="*/ 70 w 317"/>
                  <a:gd name="T95" fmla="*/ 82 h 142"/>
                  <a:gd name="T96" fmla="*/ 75 w 317"/>
                  <a:gd name="T97" fmla="*/ 100 h 142"/>
                  <a:gd name="T98" fmla="*/ 66 w 317"/>
                  <a:gd name="T99" fmla="*/ 113 h 142"/>
                  <a:gd name="T100" fmla="*/ 66 w 317"/>
                  <a:gd name="T101" fmla="*/ 98 h 142"/>
                  <a:gd name="T102" fmla="*/ 62 w 317"/>
                  <a:gd name="T103" fmla="*/ 82 h 142"/>
                  <a:gd name="T104" fmla="*/ 45 w 317"/>
                  <a:gd name="T105" fmla="*/ 88 h 142"/>
                  <a:gd name="T106" fmla="*/ 48 w 317"/>
                  <a:gd name="T107" fmla="*/ 57 h 142"/>
                  <a:gd name="T108" fmla="*/ 50 w 317"/>
                  <a:gd name="T109" fmla="*/ 60 h 142"/>
                  <a:gd name="T110" fmla="*/ 42 w 317"/>
                  <a:gd name="T111" fmla="*/ 47 h 142"/>
                  <a:gd name="T112" fmla="*/ 24 w 317"/>
                  <a:gd name="T113" fmla="*/ 33 h 142"/>
                  <a:gd name="T114" fmla="*/ 36 w 317"/>
                  <a:gd name="T115" fmla="*/ 36 h 142"/>
                  <a:gd name="T116" fmla="*/ 20 w 317"/>
                  <a:gd name="T117" fmla="*/ 30 h 142"/>
                  <a:gd name="T118" fmla="*/ 6 w 317"/>
                  <a:gd name="T119" fmla="*/ 9 h 142"/>
                  <a:gd name="T120" fmla="*/ 10 w 317"/>
                  <a:gd name="T121" fmla="*/ 18 h 142"/>
                  <a:gd name="T122" fmla="*/ 27 w 317"/>
                  <a:gd name="T123" fmla="*/ 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17" h="142">
                    <a:moveTo>
                      <a:pt x="287" y="78"/>
                    </a:moveTo>
                    <a:cubicBezTo>
                      <a:pt x="265" y="62"/>
                      <a:pt x="265" y="62"/>
                      <a:pt x="265" y="62"/>
                    </a:cubicBezTo>
                    <a:cubicBezTo>
                      <a:pt x="269" y="57"/>
                      <a:pt x="269" y="57"/>
                      <a:pt x="269" y="57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1" y="61"/>
                      <a:pt x="282" y="61"/>
                      <a:pt x="284" y="62"/>
                    </a:cubicBezTo>
                    <a:cubicBezTo>
                      <a:pt x="285" y="62"/>
                      <a:pt x="286" y="63"/>
                      <a:pt x="287" y="63"/>
                    </a:cubicBezTo>
                    <a:cubicBezTo>
                      <a:pt x="286" y="63"/>
                      <a:pt x="285" y="62"/>
                      <a:pt x="284" y="61"/>
                    </a:cubicBezTo>
                    <a:cubicBezTo>
                      <a:pt x="283" y="61"/>
                      <a:pt x="282" y="60"/>
                      <a:pt x="280" y="59"/>
                    </a:cubicBezTo>
                    <a:cubicBezTo>
                      <a:pt x="272" y="53"/>
                      <a:pt x="272" y="53"/>
                      <a:pt x="272" y="53"/>
                    </a:cubicBezTo>
                    <a:cubicBezTo>
                      <a:pt x="276" y="48"/>
                      <a:pt x="276" y="48"/>
                      <a:pt x="276" y="48"/>
                    </a:cubicBezTo>
                    <a:cubicBezTo>
                      <a:pt x="297" y="64"/>
                      <a:pt x="297" y="64"/>
                      <a:pt x="297" y="64"/>
                    </a:cubicBezTo>
                    <a:cubicBezTo>
                      <a:pt x="293" y="69"/>
                      <a:pt x="293" y="69"/>
                      <a:pt x="293" y="69"/>
                    </a:cubicBezTo>
                    <a:cubicBezTo>
                      <a:pt x="282" y="65"/>
                      <a:pt x="282" y="65"/>
                      <a:pt x="282" y="65"/>
                    </a:cubicBezTo>
                    <a:cubicBezTo>
                      <a:pt x="281" y="65"/>
                      <a:pt x="280" y="64"/>
                      <a:pt x="278" y="64"/>
                    </a:cubicBezTo>
                    <a:cubicBezTo>
                      <a:pt x="277" y="63"/>
                      <a:pt x="276" y="63"/>
                      <a:pt x="275" y="62"/>
                    </a:cubicBezTo>
                    <a:cubicBezTo>
                      <a:pt x="276" y="63"/>
                      <a:pt x="278" y="64"/>
                      <a:pt x="279" y="65"/>
                    </a:cubicBezTo>
                    <a:cubicBezTo>
                      <a:pt x="281" y="66"/>
                      <a:pt x="282" y="67"/>
                      <a:pt x="283" y="68"/>
                    </a:cubicBezTo>
                    <a:cubicBezTo>
                      <a:pt x="290" y="73"/>
                      <a:pt x="290" y="73"/>
                      <a:pt x="290" y="73"/>
                    </a:cubicBezTo>
                    <a:cubicBezTo>
                      <a:pt x="287" y="78"/>
                      <a:pt x="287" y="78"/>
                      <a:pt x="287" y="78"/>
                    </a:cubicBezTo>
                    <a:close/>
                    <a:moveTo>
                      <a:pt x="306" y="17"/>
                    </a:moveTo>
                    <a:cubicBezTo>
                      <a:pt x="307" y="11"/>
                      <a:pt x="307" y="11"/>
                      <a:pt x="307" y="11"/>
                    </a:cubicBezTo>
                    <a:cubicBezTo>
                      <a:pt x="309" y="12"/>
                      <a:pt x="309" y="12"/>
                      <a:pt x="309" y="12"/>
                    </a:cubicBezTo>
                    <a:cubicBezTo>
                      <a:pt x="310" y="12"/>
                      <a:pt x="311" y="12"/>
                      <a:pt x="311" y="12"/>
                    </a:cubicBezTo>
                    <a:cubicBezTo>
                      <a:pt x="312" y="11"/>
                      <a:pt x="312" y="11"/>
                      <a:pt x="312" y="10"/>
                    </a:cubicBezTo>
                    <a:cubicBezTo>
                      <a:pt x="312" y="10"/>
                      <a:pt x="312" y="9"/>
                      <a:pt x="312" y="9"/>
                    </a:cubicBezTo>
                    <a:cubicBezTo>
                      <a:pt x="311" y="8"/>
                      <a:pt x="311" y="8"/>
                      <a:pt x="310" y="8"/>
                    </a:cubicBezTo>
                    <a:cubicBezTo>
                      <a:pt x="310" y="8"/>
                      <a:pt x="309" y="8"/>
                      <a:pt x="309" y="8"/>
                    </a:cubicBezTo>
                    <a:cubicBezTo>
                      <a:pt x="308" y="9"/>
                      <a:pt x="307" y="9"/>
                      <a:pt x="307" y="10"/>
                    </a:cubicBezTo>
                    <a:cubicBezTo>
                      <a:pt x="306" y="10"/>
                      <a:pt x="306" y="10"/>
                      <a:pt x="305" y="11"/>
                    </a:cubicBezTo>
                    <a:cubicBezTo>
                      <a:pt x="304" y="12"/>
                      <a:pt x="302" y="13"/>
                      <a:pt x="301" y="14"/>
                    </a:cubicBezTo>
                    <a:cubicBezTo>
                      <a:pt x="300" y="15"/>
                      <a:pt x="300" y="15"/>
                      <a:pt x="299" y="15"/>
                    </a:cubicBezTo>
                    <a:cubicBezTo>
                      <a:pt x="298" y="15"/>
                      <a:pt x="297" y="15"/>
                      <a:pt x="295" y="15"/>
                    </a:cubicBezTo>
                    <a:cubicBezTo>
                      <a:pt x="293" y="15"/>
                      <a:pt x="292" y="14"/>
                      <a:pt x="291" y="12"/>
                    </a:cubicBezTo>
                    <a:cubicBezTo>
                      <a:pt x="290" y="11"/>
                      <a:pt x="289" y="9"/>
                      <a:pt x="290" y="6"/>
                    </a:cubicBezTo>
                    <a:cubicBezTo>
                      <a:pt x="290" y="4"/>
                      <a:pt x="291" y="2"/>
                      <a:pt x="292" y="1"/>
                    </a:cubicBezTo>
                    <a:cubicBezTo>
                      <a:pt x="294" y="0"/>
                      <a:pt x="296" y="0"/>
                      <a:pt x="298" y="0"/>
                    </a:cubicBezTo>
                    <a:cubicBezTo>
                      <a:pt x="300" y="0"/>
                      <a:pt x="300" y="0"/>
                      <a:pt x="300" y="0"/>
                    </a:cubicBezTo>
                    <a:cubicBezTo>
                      <a:pt x="299" y="6"/>
                      <a:pt x="299" y="6"/>
                      <a:pt x="299" y="6"/>
                    </a:cubicBezTo>
                    <a:cubicBezTo>
                      <a:pt x="297" y="6"/>
                      <a:pt x="297" y="6"/>
                      <a:pt x="297" y="6"/>
                    </a:cubicBezTo>
                    <a:cubicBezTo>
                      <a:pt x="296" y="6"/>
                      <a:pt x="296" y="6"/>
                      <a:pt x="295" y="6"/>
                    </a:cubicBezTo>
                    <a:cubicBezTo>
                      <a:pt x="295" y="6"/>
                      <a:pt x="294" y="7"/>
                      <a:pt x="294" y="7"/>
                    </a:cubicBezTo>
                    <a:cubicBezTo>
                      <a:pt x="294" y="8"/>
                      <a:pt x="294" y="8"/>
                      <a:pt x="295" y="9"/>
                    </a:cubicBezTo>
                    <a:cubicBezTo>
                      <a:pt x="295" y="9"/>
                      <a:pt x="295" y="9"/>
                      <a:pt x="296" y="9"/>
                    </a:cubicBezTo>
                    <a:cubicBezTo>
                      <a:pt x="297" y="9"/>
                      <a:pt x="299" y="8"/>
                      <a:pt x="301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2" y="6"/>
                      <a:pt x="302" y="6"/>
                      <a:pt x="302" y="6"/>
                    </a:cubicBezTo>
                    <a:cubicBezTo>
                      <a:pt x="304" y="4"/>
                      <a:pt x="306" y="3"/>
                      <a:pt x="307" y="2"/>
                    </a:cubicBezTo>
                    <a:cubicBezTo>
                      <a:pt x="307" y="2"/>
                      <a:pt x="308" y="2"/>
                      <a:pt x="309" y="2"/>
                    </a:cubicBezTo>
                    <a:cubicBezTo>
                      <a:pt x="309" y="2"/>
                      <a:pt x="310" y="2"/>
                      <a:pt x="311" y="2"/>
                    </a:cubicBezTo>
                    <a:cubicBezTo>
                      <a:pt x="313" y="2"/>
                      <a:pt x="315" y="3"/>
                      <a:pt x="316" y="5"/>
                    </a:cubicBezTo>
                    <a:cubicBezTo>
                      <a:pt x="317" y="7"/>
                      <a:pt x="317" y="9"/>
                      <a:pt x="317" y="11"/>
                    </a:cubicBezTo>
                    <a:cubicBezTo>
                      <a:pt x="316" y="14"/>
                      <a:pt x="315" y="16"/>
                      <a:pt x="314" y="17"/>
                    </a:cubicBezTo>
                    <a:cubicBezTo>
                      <a:pt x="312" y="18"/>
                      <a:pt x="310" y="18"/>
                      <a:pt x="308" y="18"/>
                    </a:cubicBezTo>
                    <a:cubicBezTo>
                      <a:pt x="306" y="17"/>
                      <a:pt x="306" y="17"/>
                      <a:pt x="306" y="17"/>
                    </a:cubicBezTo>
                    <a:close/>
                    <a:moveTo>
                      <a:pt x="311" y="33"/>
                    </a:moveTo>
                    <a:cubicBezTo>
                      <a:pt x="286" y="25"/>
                      <a:pt x="286" y="25"/>
                      <a:pt x="286" y="25"/>
                    </a:cubicBezTo>
                    <a:cubicBezTo>
                      <a:pt x="287" y="19"/>
                      <a:pt x="287" y="19"/>
                      <a:pt x="287" y="19"/>
                    </a:cubicBezTo>
                    <a:cubicBezTo>
                      <a:pt x="313" y="28"/>
                      <a:pt x="313" y="28"/>
                      <a:pt x="313" y="28"/>
                    </a:cubicBezTo>
                    <a:cubicBezTo>
                      <a:pt x="311" y="33"/>
                      <a:pt x="311" y="33"/>
                      <a:pt x="311" y="33"/>
                    </a:cubicBezTo>
                    <a:close/>
                    <a:moveTo>
                      <a:pt x="293" y="52"/>
                    </a:moveTo>
                    <a:cubicBezTo>
                      <a:pt x="296" y="46"/>
                      <a:pt x="296" y="46"/>
                      <a:pt x="296" y="46"/>
                    </a:cubicBezTo>
                    <a:cubicBezTo>
                      <a:pt x="298" y="47"/>
                      <a:pt x="298" y="47"/>
                      <a:pt x="298" y="47"/>
                    </a:cubicBezTo>
                    <a:cubicBezTo>
                      <a:pt x="298" y="48"/>
                      <a:pt x="299" y="48"/>
                      <a:pt x="300" y="48"/>
                    </a:cubicBezTo>
                    <a:cubicBezTo>
                      <a:pt x="300" y="47"/>
                      <a:pt x="301" y="47"/>
                      <a:pt x="301" y="46"/>
                    </a:cubicBezTo>
                    <a:cubicBezTo>
                      <a:pt x="301" y="46"/>
                      <a:pt x="301" y="45"/>
                      <a:pt x="301" y="45"/>
                    </a:cubicBezTo>
                    <a:cubicBezTo>
                      <a:pt x="301" y="44"/>
                      <a:pt x="300" y="44"/>
                      <a:pt x="300" y="44"/>
                    </a:cubicBezTo>
                    <a:cubicBezTo>
                      <a:pt x="299" y="44"/>
                      <a:pt x="299" y="43"/>
                      <a:pt x="298" y="44"/>
                    </a:cubicBezTo>
                    <a:cubicBezTo>
                      <a:pt x="297" y="44"/>
                      <a:pt x="297" y="44"/>
                      <a:pt x="296" y="44"/>
                    </a:cubicBezTo>
                    <a:cubicBezTo>
                      <a:pt x="295" y="44"/>
                      <a:pt x="295" y="45"/>
                      <a:pt x="294" y="45"/>
                    </a:cubicBezTo>
                    <a:cubicBezTo>
                      <a:pt x="292" y="46"/>
                      <a:pt x="291" y="47"/>
                      <a:pt x="289" y="47"/>
                    </a:cubicBezTo>
                    <a:cubicBezTo>
                      <a:pt x="289" y="48"/>
                      <a:pt x="288" y="48"/>
                      <a:pt x="287" y="48"/>
                    </a:cubicBezTo>
                    <a:cubicBezTo>
                      <a:pt x="286" y="48"/>
                      <a:pt x="285" y="48"/>
                      <a:pt x="284" y="47"/>
                    </a:cubicBezTo>
                    <a:cubicBezTo>
                      <a:pt x="282" y="46"/>
                      <a:pt x="280" y="45"/>
                      <a:pt x="280" y="43"/>
                    </a:cubicBezTo>
                    <a:cubicBezTo>
                      <a:pt x="279" y="41"/>
                      <a:pt x="279" y="39"/>
                      <a:pt x="280" y="37"/>
                    </a:cubicBezTo>
                    <a:cubicBezTo>
                      <a:pt x="281" y="35"/>
                      <a:pt x="283" y="33"/>
                      <a:pt x="284" y="33"/>
                    </a:cubicBezTo>
                    <a:cubicBezTo>
                      <a:pt x="286" y="32"/>
                      <a:pt x="287" y="32"/>
                      <a:pt x="290" y="33"/>
                    </a:cubicBezTo>
                    <a:cubicBezTo>
                      <a:pt x="292" y="34"/>
                      <a:pt x="292" y="34"/>
                      <a:pt x="292" y="34"/>
                    </a:cubicBezTo>
                    <a:cubicBezTo>
                      <a:pt x="289" y="39"/>
                      <a:pt x="289" y="39"/>
                      <a:pt x="289" y="39"/>
                    </a:cubicBezTo>
                    <a:cubicBezTo>
                      <a:pt x="288" y="38"/>
                      <a:pt x="288" y="38"/>
                      <a:pt x="288" y="38"/>
                    </a:cubicBezTo>
                    <a:cubicBezTo>
                      <a:pt x="287" y="38"/>
                      <a:pt x="286" y="38"/>
                      <a:pt x="286" y="38"/>
                    </a:cubicBezTo>
                    <a:cubicBezTo>
                      <a:pt x="285" y="38"/>
                      <a:pt x="285" y="38"/>
                      <a:pt x="284" y="39"/>
                    </a:cubicBezTo>
                    <a:cubicBezTo>
                      <a:pt x="284" y="40"/>
                      <a:pt x="284" y="40"/>
                      <a:pt x="284" y="40"/>
                    </a:cubicBezTo>
                    <a:cubicBezTo>
                      <a:pt x="285" y="41"/>
                      <a:pt x="285" y="41"/>
                      <a:pt x="286" y="41"/>
                    </a:cubicBezTo>
                    <a:cubicBezTo>
                      <a:pt x="286" y="42"/>
                      <a:pt x="288" y="41"/>
                      <a:pt x="291" y="40"/>
                    </a:cubicBezTo>
                    <a:cubicBezTo>
                      <a:pt x="292" y="40"/>
                      <a:pt x="292" y="40"/>
                      <a:pt x="292" y="40"/>
                    </a:cubicBezTo>
                    <a:cubicBezTo>
                      <a:pt x="292" y="39"/>
                      <a:pt x="292" y="39"/>
                      <a:pt x="292" y="39"/>
                    </a:cubicBezTo>
                    <a:cubicBezTo>
                      <a:pt x="295" y="38"/>
                      <a:pt x="297" y="37"/>
                      <a:pt x="298" y="37"/>
                    </a:cubicBezTo>
                    <a:cubicBezTo>
                      <a:pt x="298" y="37"/>
                      <a:pt x="299" y="37"/>
                      <a:pt x="300" y="37"/>
                    </a:cubicBezTo>
                    <a:cubicBezTo>
                      <a:pt x="300" y="38"/>
                      <a:pt x="301" y="38"/>
                      <a:pt x="302" y="38"/>
                    </a:cubicBezTo>
                    <a:cubicBezTo>
                      <a:pt x="304" y="39"/>
                      <a:pt x="305" y="40"/>
                      <a:pt x="306" y="42"/>
                    </a:cubicBezTo>
                    <a:cubicBezTo>
                      <a:pt x="306" y="44"/>
                      <a:pt x="306" y="46"/>
                      <a:pt x="305" y="49"/>
                    </a:cubicBezTo>
                    <a:cubicBezTo>
                      <a:pt x="304" y="51"/>
                      <a:pt x="303" y="52"/>
                      <a:pt x="301" y="53"/>
                    </a:cubicBezTo>
                    <a:cubicBezTo>
                      <a:pt x="299" y="54"/>
                      <a:pt x="297" y="54"/>
                      <a:pt x="295" y="53"/>
                    </a:cubicBezTo>
                    <a:cubicBezTo>
                      <a:pt x="293" y="52"/>
                      <a:pt x="293" y="52"/>
                      <a:pt x="293" y="52"/>
                    </a:cubicBezTo>
                    <a:close/>
                    <a:moveTo>
                      <a:pt x="272" y="95"/>
                    </a:moveTo>
                    <a:cubicBezTo>
                      <a:pt x="253" y="76"/>
                      <a:pt x="253" y="76"/>
                      <a:pt x="253" y="76"/>
                    </a:cubicBezTo>
                    <a:cubicBezTo>
                      <a:pt x="263" y="66"/>
                      <a:pt x="263" y="66"/>
                      <a:pt x="263" y="66"/>
                    </a:cubicBezTo>
                    <a:cubicBezTo>
                      <a:pt x="266" y="70"/>
                      <a:pt x="266" y="70"/>
                      <a:pt x="266" y="70"/>
                    </a:cubicBezTo>
                    <a:cubicBezTo>
                      <a:pt x="261" y="75"/>
                      <a:pt x="261" y="75"/>
                      <a:pt x="261" y="75"/>
                    </a:cubicBezTo>
                    <a:cubicBezTo>
                      <a:pt x="265" y="79"/>
                      <a:pt x="265" y="79"/>
                      <a:pt x="265" y="79"/>
                    </a:cubicBezTo>
                    <a:cubicBezTo>
                      <a:pt x="270" y="74"/>
                      <a:pt x="270" y="74"/>
                      <a:pt x="270" y="74"/>
                    </a:cubicBezTo>
                    <a:cubicBezTo>
                      <a:pt x="273" y="78"/>
                      <a:pt x="273" y="78"/>
                      <a:pt x="273" y="78"/>
                    </a:cubicBezTo>
                    <a:cubicBezTo>
                      <a:pt x="269" y="83"/>
                      <a:pt x="269" y="83"/>
                      <a:pt x="269" y="83"/>
                    </a:cubicBezTo>
                    <a:cubicBezTo>
                      <a:pt x="273" y="87"/>
                      <a:pt x="273" y="87"/>
                      <a:pt x="273" y="87"/>
                    </a:cubicBezTo>
                    <a:cubicBezTo>
                      <a:pt x="278" y="81"/>
                      <a:pt x="278" y="81"/>
                      <a:pt x="278" y="81"/>
                    </a:cubicBezTo>
                    <a:cubicBezTo>
                      <a:pt x="282" y="85"/>
                      <a:pt x="282" y="85"/>
                      <a:pt x="282" y="85"/>
                    </a:cubicBezTo>
                    <a:cubicBezTo>
                      <a:pt x="272" y="95"/>
                      <a:pt x="272" y="95"/>
                      <a:pt x="272" y="95"/>
                    </a:cubicBezTo>
                    <a:close/>
                    <a:moveTo>
                      <a:pt x="261" y="105"/>
                    </a:moveTo>
                    <a:cubicBezTo>
                      <a:pt x="243" y="85"/>
                      <a:pt x="243" y="85"/>
                      <a:pt x="243" y="85"/>
                    </a:cubicBezTo>
                    <a:cubicBezTo>
                      <a:pt x="248" y="81"/>
                      <a:pt x="248" y="81"/>
                      <a:pt x="248" y="81"/>
                    </a:cubicBezTo>
                    <a:cubicBezTo>
                      <a:pt x="266" y="101"/>
                      <a:pt x="266" y="101"/>
                      <a:pt x="266" y="101"/>
                    </a:cubicBezTo>
                    <a:cubicBezTo>
                      <a:pt x="261" y="105"/>
                      <a:pt x="261" y="105"/>
                      <a:pt x="261" y="105"/>
                    </a:cubicBezTo>
                    <a:close/>
                    <a:moveTo>
                      <a:pt x="234" y="100"/>
                    </a:moveTo>
                    <a:cubicBezTo>
                      <a:pt x="241" y="111"/>
                      <a:pt x="241" y="111"/>
                      <a:pt x="241" y="111"/>
                    </a:cubicBezTo>
                    <a:cubicBezTo>
                      <a:pt x="242" y="112"/>
                      <a:pt x="242" y="112"/>
                      <a:pt x="243" y="112"/>
                    </a:cubicBezTo>
                    <a:cubicBezTo>
                      <a:pt x="243" y="112"/>
                      <a:pt x="244" y="112"/>
                      <a:pt x="244" y="112"/>
                    </a:cubicBezTo>
                    <a:cubicBezTo>
                      <a:pt x="245" y="112"/>
                      <a:pt x="245" y="111"/>
                      <a:pt x="245" y="111"/>
                    </a:cubicBezTo>
                    <a:cubicBezTo>
                      <a:pt x="245" y="110"/>
                      <a:pt x="245" y="110"/>
                      <a:pt x="244" y="109"/>
                    </a:cubicBezTo>
                    <a:cubicBezTo>
                      <a:pt x="237" y="98"/>
                      <a:pt x="237" y="98"/>
                      <a:pt x="237" y="98"/>
                    </a:cubicBezTo>
                    <a:cubicBezTo>
                      <a:pt x="237" y="97"/>
                      <a:pt x="236" y="97"/>
                      <a:pt x="236" y="97"/>
                    </a:cubicBezTo>
                    <a:cubicBezTo>
                      <a:pt x="235" y="97"/>
                      <a:pt x="235" y="97"/>
                      <a:pt x="234" y="97"/>
                    </a:cubicBezTo>
                    <a:cubicBezTo>
                      <a:pt x="234" y="97"/>
                      <a:pt x="233" y="98"/>
                      <a:pt x="233" y="98"/>
                    </a:cubicBezTo>
                    <a:cubicBezTo>
                      <a:pt x="233" y="99"/>
                      <a:pt x="233" y="99"/>
                      <a:pt x="234" y="100"/>
                    </a:cubicBezTo>
                    <a:close/>
                    <a:moveTo>
                      <a:pt x="229" y="104"/>
                    </a:moveTo>
                    <a:cubicBezTo>
                      <a:pt x="228" y="102"/>
                      <a:pt x="227" y="100"/>
                      <a:pt x="228" y="98"/>
                    </a:cubicBezTo>
                    <a:cubicBezTo>
                      <a:pt x="228" y="96"/>
                      <a:pt x="229" y="95"/>
                      <a:pt x="231" y="93"/>
                    </a:cubicBezTo>
                    <a:cubicBezTo>
                      <a:pt x="234" y="92"/>
                      <a:pt x="236" y="91"/>
                      <a:pt x="238" y="92"/>
                    </a:cubicBezTo>
                    <a:cubicBezTo>
                      <a:pt x="239" y="92"/>
                      <a:pt x="241" y="93"/>
                      <a:pt x="243" y="96"/>
                    </a:cubicBezTo>
                    <a:cubicBezTo>
                      <a:pt x="249" y="105"/>
                      <a:pt x="249" y="105"/>
                      <a:pt x="249" y="105"/>
                    </a:cubicBezTo>
                    <a:cubicBezTo>
                      <a:pt x="250" y="107"/>
                      <a:pt x="251" y="109"/>
                      <a:pt x="251" y="111"/>
                    </a:cubicBezTo>
                    <a:cubicBezTo>
                      <a:pt x="250" y="113"/>
                      <a:pt x="249" y="114"/>
                      <a:pt x="247" y="116"/>
                    </a:cubicBezTo>
                    <a:cubicBezTo>
                      <a:pt x="245" y="117"/>
                      <a:pt x="243" y="118"/>
                      <a:pt x="241" y="118"/>
                    </a:cubicBezTo>
                    <a:cubicBezTo>
                      <a:pt x="239" y="117"/>
                      <a:pt x="237" y="116"/>
                      <a:pt x="236" y="114"/>
                    </a:cubicBezTo>
                    <a:cubicBezTo>
                      <a:pt x="229" y="104"/>
                      <a:pt x="229" y="104"/>
                      <a:pt x="229" y="104"/>
                    </a:cubicBezTo>
                    <a:close/>
                    <a:moveTo>
                      <a:pt x="210" y="134"/>
                    </a:moveTo>
                    <a:cubicBezTo>
                      <a:pt x="200" y="109"/>
                      <a:pt x="200" y="109"/>
                      <a:pt x="200" y="109"/>
                    </a:cubicBezTo>
                    <a:cubicBezTo>
                      <a:pt x="209" y="105"/>
                      <a:pt x="209" y="105"/>
                      <a:pt x="209" y="105"/>
                    </a:cubicBezTo>
                    <a:cubicBezTo>
                      <a:pt x="213" y="113"/>
                      <a:pt x="213" y="113"/>
                      <a:pt x="213" y="113"/>
                    </a:cubicBezTo>
                    <a:cubicBezTo>
                      <a:pt x="214" y="114"/>
                      <a:pt x="214" y="115"/>
                      <a:pt x="215" y="116"/>
                    </a:cubicBezTo>
                    <a:cubicBezTo>
                      <a:pt x="215" y="117"/>
                      <a:pt x="216" y="118"/>
                      <a:pt x="216" y="119"/>
                    </a:cubicBezTo>
                    <a:cubicBezTo>
                      <a:pt x="216" y="118"/>
                      <a:pt x="215" y="116"/>
                      <a:pt x="215" y="115"/>
                    </a:cubicBezTo>
                    <a:cubicBezTo>
                      <a:pt x="215" y="114"/>
                      <a:pt x="214" y="113"/>
                      <a:pt x="214" y="113"/>
                    </a:cubicBezTo>
                    <a:cubicBezTo>
                      <a:pt x="212" y="104"/>
                      <a:pt x="212" y="104"/>
                      <a:pt x="212" y="104"/>
                    </a:cubicBezTo>
                    <a:cubicBezTo>
                      <a:pt x="221" y="100"/>
                      <a:pt x="221" y="100"/>
                      <a:pt x="221" y="100"/>
                    </a:cubicBezTo>
                    <a:cubicBezTo>
                      <a:pt x="231" y="125"/>
                      <a:pt x="231" y="125"/>
                      <a:pt x="231" y="125"/>
                    </a:cubicBezTo>
                    <a:cubicBezTo>
                      <a:pt x="226" y="127"/>
                      <a:pt x="226" y="127"/>
                      <a:pt x="226" y="127"/>
                    </a:cubicBezTo>
                    <a:cubicBezTo>
                      <a:pt x="222" y="118"/>
                      <a:pt x="222" y="118"/>
                      <a:pt x="222" y="118"/>
                    </a:cubicBezTo>
                    <a:cubicBezTo>
                      <a:pt x="221" y="116"/>
                      <a:pt x="220" y="114"/>
                      <a:pt x="219" y="112"/>
                    </a:cubicBezTo>
                    <a:cubicBezTo>
                      <a:pt x="219" y="110"/>
                      <a:pt x="218" y="108"/>
                      <a:pt x="217" y="106"/>
                    </a:cubicBezTo>
                    <a:cubicBezTo>
                      <a:pt x="218" y="109"/>
                      <a:pt x="218" y="110"/>
                      <a:pt x="218" y="112"/>
                    </a:cubicBezTo>
                    <a:cubicBezTo>
                      <a:pt x="219" y="113"/>
                      <a:pt x="219" y="114"/>
                      <a:pt x="219" y="115"/>
                    </a:cubicBezTo>
                    <a:cubicBezTo>
                      <a:pt x="222" y="129"/>
                      <a:pt x="222" y="129"/>
                      <a:pt x="222" y="129"/>
                    </a:cubicBezTo>
                    <a:cubicBezTo>
                      <a:pt x="219" y="130"/>
                      <a:pt x="219" y="130"/>
                      <a:pt x="219" y="130"/>
                    </a:cubicBezTo>
                    <a:cubicBezTo>
                      <a:pt x="212" y="119"/>
                      <a:pt x="212" y="119"/>
                      <a:pt x="212" y="119"/>
                    </a:cubicBezTo>
                    <a:cubicBezTo>
                      <a:pt x="211" y="117"/>
                      <a:pt x="210" y="116"/>
                      <a:pt x="209" y="114"/>
                    </a:cubicBezTo>
                    <a:cubicBezTo>
                      <a:pt x="208" y="113"/>
                      <a:pt x="207" y="112"/>
                      <a:pt x="207" y="110"/>
                    </a:cubicBezTo>
                    <a:cubicBezTo>
                      <a:pt x="208" y="112"/>
                      <a:pt x="208" y="114"/>
                      <a:pt x="209" y="116"/>
                    </a:cubicBezTo>
                    <a:cubicBezTo>
                      <a:pt x="210" y="118"/>
                      <a:pt x="211" y="120"/>
                      <a:pt x="212" y="122"/>
                    </a:cubicBezTo>
                    <a:cubicBezTo>
                      <a:pt x="216" y="131"/>
                      <a:pt x="216" y="131"/>
                      <a:pt x="216" y="131"/>
                    </a:cubicBezTo>
                    <a:cubicBezTo>
                      <a:pt x="210" y="134"/>
                      <a:pt x="210" y="134"/>
                      <a:pt x="210" y="134"/>
                    </a:cubicBezTo>
                    <a:close/>
                    <a:moveTo>
                      <a:pt x="184" y="139"/>
                    </a:moveTo>
                    <a:cubicBezTo>
                      <a:pt x="185" y="112"/>
                      <a:pt x="185" y="112"/>
                      <a:pt x="185" y="112"/>
                    </a:cubicBezTo>
                    <a:cubicBezTo>
                      <a:pt x="193" y="111"/>
                      <a:pt x="193" y="111"/>
                      <a:pt x="193" y="111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4" y="133"/>
                      <a:pt x="194" y="133"/>
                      <a:pt x="194" y="133"/>
                    </a:cubicBezTo>
                    <a:cubicBezTo>
                      <a:pt x="190" y="134"/>
                      <a:pt x="190" y="134"/>
                      <a:pt x="190" y="134"/>
                    </a:cubicBezTo>
                    <a:cubicBezTo>
                      <a:pt x="190" y="138"/>
                      <a:pt x="190" y="138"/>
                      <a:pt x="190" y="138"/>
                    </a:cubicBezTo>
                    <a:cubicBezTo>
                      <a:pt x="184" y="139"/>
                      <a:pt x="184" y="139"/>
                      <a:pt x="184" y="139"/>
                    </a:cubicBezTo>
                    <a:close/>
                    <a:moveTo>
                      <a:pt x="190" y="129"/>
                    </a:moveTo>
                    <a:cubicBezTo>
                      <a:pt x="193" y="128"/>
                      <a:pt x="193" y="128"/>
                      <a:pt x="193" y="128"/>
                    </a:cubicBezTo>
                    <a:cubicBezTo>
                      <a:pt x="191" y="120"/>
                      <a:pt x="191" y="120"/>
                      <a:pt x="191" y="120"/>
                    </a:cubicBezTo>
                    <a:cubicBezTo>
                      <a:pt x="190" y="120"/>
                      <a:pt x="190" y="119"/>
                      <a:pt x="190" y="119"/>
                    </a:cubicBezTo>
                    <a:cubicBezTo>
                      <a:pt x="190" y="118"/>
                      <a:pt x="190" y="117"/>
                      <a:pt x="189" y="116"/>
                    </a:cubicBezTo>
                    <a:cubicBezTo>
                      <a:pt x="189" y="117"/>
                      <a:pt x="190" y="117"/>
                      <a:pt x="190" y="118"/>
                    </a:cubicBezTo>
                    <a:cubicBezTo>
                      <a:pt x="190" y="119"/>
                      <a:pt x="190" y="120"/>
                      <a:pt x="190" y="120"/>
                    </a:cubicBezTo>
                    <a:cubicBezTo>
                      <a:pt x="190" y="129"/>
                      <a:pt x="190" y="129"/>
                      <a:pt x="190" y="129"/>
                    </a:cubicBezTo>
                    <a:close/>
                    <a:moveTo>
                      <a:pt x="153" y="132"/>
                    </a:moveTo>
                    <a:cubicBezTo>
                      <a:pt x="159" y="133"/>
                      <a:pt x="159" y="133"/>
                      <a:pt x="159" y="133"/>
                    </a:cubicBezTo>
                    <a:cubicBezTo>
                      <a:pt x="159" y="135"/>
                      <a:pt x="159" y="135"/>
                      <a:pt x="159" y="135"/>
                    </a:cubicBezTo>
                    <a:cubicBezTo>
                      <a:pt x="159" y="136"/>
                      <a:pt x="159" y="136"/>
                      <a:pt x="159" y="137"/>
                    </a:cubicBezTo>
                    <a:cubicBezTo>
                      <a:pt x="160" y="137"/>
                      <a:pt x="160" y="137"/>
                      <a:pt x="161" y="137"/>
                    </a:cubicBezTo>
                    <a:cubicBezTo>
                      <a:pt x="162" y="138"/>
                      <a:pt x="162" y="137"/>
                      <a:pt x="162" y="137"/>
                    </a:cubicBezTo>
                    <a:cubicBezTo>
                      <a:pt x="163" y="137"/>
                      <a:pt x="163" y="136"/>
                      <a:pt x="163" y="135"/>
                    </a:cubicBezTo>
                    <a:cubicBezTo>
                      <a:pt x="163" y="135"/>
                      <a:pt x="163" y="134"/>
                      <a:pt x="163" y="134"/>
                    </a:cubicBezTo>
                    <a:cubicBezTo>
                      <a:pt x="162" y="133"/>
                      <a:pt x="162" y="133"/>
                      <a:pt x="161" y="132"/>
                    </a:cubicBezTo>
                    <a:cubicBezTo>
                      <a:pt x="161" y="132"/>
                      <a:pt x="160" y="131"/>
                      <a:pt x="160" y="131"/>
                    </a:cubicBezTo>
                    <a:cubicBezTo>
                      <a:pt x="158" y="129"/>
                      <a:pt x="157" y="128"/>
                      <a:pt x="156" y="127"/>
                    </a:cubicBezTo>
                    <a:cubicBezTo>
                      <a:pt x="155" y="126"/>
                      <a:pt x="155" y="126"/>
                      <a:pt x="155" y="125"/>
                    </a:cubicBezTo>
                    <a:cubicBezTo>
                      <a:pt x="154" y="124"/>
                      <a:pt x="154" y="123"/>
                      <a:pt x="154" y="122"/>
                    </a:cubicBezTo>
                    <a:cubicBezTo>
                      <a:pt x="154" y="119"/>
                      <a:pt x="155" y="118"/>
                      <a:pt x="156" y="116"/>
                    </a:cubicBezTo>
                    <a:cubicBezTo>
                      <a:pt x="158" y="115"/>
                      <a:pt x="160" y="115"/>
                      <a:pt x="162" y="115"/>
                    </a:cubicBezTo>
                    <a:cubicBezTo>
                      <a:pt x="165" y="115"/>
                      <a:pt x="167" y="116"/>
                      <a:pt x="168" y="117"/>
                    </a:cubicBezTo>
                    <a:cubicBezTo>
                      <a:pt x="169" y="118"/>
                      <a:pt x="170" y="120"/>
                      <a:pt x="169" y="122"/>
                    </a:cubicBezTo>
                    <a:cubicBezTo>
                      <a:pt x="169" y="124"/>
                      <a:pt x="169" y="124"/>
                      <a:pt x="169" y="124"/>
                    </a:cubicBezTo>
                    <a:cubicBezTo>
                      <a:pt x="164" y="124"/>
                      <a:pt x="164" y="124"/>
                      <a:pt x="164" y="124"/>
                    </a:cubicBezTo>
                    <a:cubicBezTo>
                      <a:pt x="164" y="122"/>
                      <a:pt x="164" y="122"/>
                      <a:pt x="164" y="122"/>
                    </a:cubicBezTo>
                    <a:cubicBezTo>
                      <a:pt x="164" y="121"/>
                      <a:pt x="164" y="121"/>
                      <a:pt x="163" y="120"/>
                    </a:cubicBezTo>
                    <a:cubicBezTo>
                      <a:pt x="163" y="120"/>
                      <a:pt x="163" y="120"/>
                      <a:pt x="162" y="120"/>
                    </a:cubicBezTo>
                    <a:cubicBezTo>
                      <a:pt x="161" y="119"/>
                      <a:pt x="161" y="120"/>
                      <a:pt x="161" y="120"/>
                    </a:cubicBezTo>
                    <a:cubicBezTo>
                      <a:pt x="160" y="120"/>
                      <a:pt x="160" y="121"/>
                      <a:pt x="160" y="121"/>
                    </a:cubicBezTo>
                    <a:cubicBezTo>
                      <a:pt x="160" y="122"/>
                      <a:pt x="161" y="124"/>
                      <a:pt x="164" y="126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4" y="127"/>
                      <a:pt x="164" y="127"/>
                      <a:pt x="164" y="127"/>
                    </a:cubicBezTo>
                    <a:cubicBezTo>
                      <a:pt x="167" y="129"/>
                      <a:pt x="168" y="130"/>
                      <a:pt x="168" y="131"/>
                    </a:cubicBezTo>
                    <a:cubicBezTo>
                      <a:pt x="169" y="132"/>
                      <a:pt x="169" y="133"/>
                      <a:pt x="169" y="133"/>
                    </a:cubicBezTo>
                    <a:cubicBezTo>
                      <a:pt x="169" y="134"/>
                      <a:pt x="169" y="135"/>
                      <a:pt x="169" y="135"/>
                    </a:cubicBezTo>
                    <a:cubicBezTo>
                      <a:pt x="169" y="138"/>
                      <a:pt x="168" y="139"/>
                      <a:pt x="167" y="141"/>
                    </a:cubicBezTo>
                    <a:cubicBezTo>
                      <a:pt x="165" y="142"/>
                      <a:pt x="163" y="142"/>
                      <a:pt x="161" y="142"/>
                    </a:cubicBezTo>
                    <a:cubicBezTo>
                      <a:pt x="158" y="142"/>
                      <a:pt x="156" y="141"/>
                      <a:pt x="155" y="140"/>
                    </a:cubicBezTo>
                    <a:cubicBezTo>
                      <a:pt x="154" y="139"/>
                      <a:pt x="153" y="137"/>
                      <a:pt x="153" y="134"/>
                    </a:cubicBezTo>
                    <a:cubicBezTo>
                      <a:pt x="153" y="132"/>
                      <a:pt x="153" y="132"/>
                      <a:pt x="153" y="132"/>
                    </a:cubicBezTo>
                    <a:close/>
                    <a:moveTo>
                      <a:pt x="129" y="140"/>
                    </a:moveTo>
                    <a:cubicBezTo>
                      <a:pt x="136" y="113"/>
                      <a:pt x="136" y="113"/>
                      <a:pt x="136" y="113"/>
                    </a:cubicBezTo>
                    <a:cubicBezTo>
                      <a:pt x="144" y="114"/>
                      <a:pt x="144" y="114"/>
                      <a:pt x="144" y="114"/>
                    </a:cubicBezTo>
                    <a:cubicBezTo>
                      <a:pt x="147" y="141"/>
                      <a:pt x="147" y="141"/>
                      <a:pt x="147" y="141"/>
                    </a:cubicBezTo>
                    <a:cubicBezTo>
                      <a:pt x="140" y="140"/>
                      <a:pt x="140" y="140"/>
                      <a:pt x="140" y="140"/>
                    </a:cubicBezTo>
                    <a:cubicBezTo>
                      <a:pt x="140" y="136"/>
                      <a:pt x="140" y="136"/>
                      <a:pt x="140" y="136"/>
                    </a:cubicBezTo>
                    <a:cubicBezTo>
                      <a:pt x="136" y="135"/>
                      <a:pt x="136" y="135"/>
                      <a:pt x="136" y="135"/>
                    </a:cubicBezTo>
                    <a:cubicBezTo>
                      <a:pt x="135" y="140"/>
                      <a:pt x="135" y="140"/>
                      <a:pt x="135" y="140"/>
                    </a:cubicBezTo>
                    <a:cubicBezTo>
                      <a:pt x="129" y="140"/>
                      <a:pt x="129" y="140"/>
                      <a:pt x="129" y="140"/>
                    </a:cubicBezTo>
                    <a:close/>
                    <a:moveTo>
                      <a:pt x="137" y="131"/>
                    </a:moveTo>
                    <a:cubicBezTo>
                      <a:pt x="140" y="131"/>
                      <a:pt x="140" y="131"/>
                      <a:pt x="140" y="131"/>
                    </a:cubicBezTo>
                    <a:cubicBezTo>
                      <a:pt x="140" y="123"/>
                      <a:pt x="140" y="123"/>
                      <a:pt x="140" y="123"/>
                    </a:cubicBezTo>
                    <a:cubicBezTo>
                      <a:pt x="140" y="122"/>
                      <a:pt x="140" y="121"/>
                      <a:pt x="140" y="121"/>
                    </a:cubicBezTo>
                    <a:cubicBezTo>
                      <a:pt x="140" y="120"/>
                      <a:pt x="140" y="119"/>
                      <a:pt x="140" y="118"/>
                    </a:cubicBezTo>
                    <a:cubicBezTo>
                      <a:pt x="140" y="119"/>
                      <a:pt x="140" y="119"/>
                      <a:pt x="139" y="120"/>
                    </a:cubicBezTo>
                    <a:cubicBezTo>
                      <a:pt x="139" y="121"/>
                      <a:pt x="139" y="122"/>
                      <a:pt x="139" y="123"/>
                    </a:cubicBezTo>
                    <a:cubicBezTo>
                      <a:pt x="137" y="131"/>
                      <a:pt x="137" y="131"/>
                      <a:pt x="137" y="131"/>
                    </a:cubicBezTo>
                    <a:close/>
                    <a:moveTo>
                      <a:pt x="113" y="136"/>
                    </a:moveTo>
                    <a:cubicBezTo>
                      <a:pt x="118" y="115"/>
                      <a:pt x="118" y="115"/>
                      <a:pt x="118" y="115"/>
                    </a:cubicBezTo>
                    <a:cubicBezTo>
                      <a:pt x="114" y="114"/>
                      <a:pt x="114" y="114"/>
                      <a:pt x="114" y="114"/>
                    </a:cubicBezTo>
                    <a:cubicBezTo>
                      <a:pt x="115" y="109"/>
                      <a:pt x="115" y="109"/>
                      <a:pt x="115" y="109"/>
                    </a:cubicBezTo>
                    <a:cubicBezTo>
                      <a:pt x="129" y="112"/>
                      <a:pt x="129" y="112"/>
                      <a:pt x="129" y="11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4" y="116"/>
                      <a:pt x="124" y="116"/>
                      <a:pt x="124" y="116"/>
                    </a:cubicBezTo>
                    <a:cubicBezTo>
                      <a:pt x="119" y="137"/>
                      <a:pt x="119" y="137"/>
                      <a:pt x="119" y="137"/>
                    </a:cubicBezTo>
                    <a:cubicBezTo>
                      <a:pt x="113" y="136"/>
                      <a:pt x="113" y="136"/>
                      <a:pt x="113" y="136"/>
                    </a:cubicBezTo>
                    <a:close/>
                    <a:moveTo>
                      <a:pt x="95" y="129"/>
                    </a:moveTo>
                    <a:cubicBezTo>
                      <a:pt x="105" y="104"/>
                      <a:pt x="105" y="104"/>
                      <a:pt x="105" y="104"/>
                    </a:cubicBezTo>
                    <a:cubicBezTo>
                      <a:pt x="111" y="107"/>
                      <a:pt x="111" y="107"/>
                      <a:pt x="111" y="107"/>
                    </a:cubicBezTo>
                    <a:cubicBezTo>
                      <a:pt x="101" y="131"/>
                      <a:pt x="101" y="131"/>
                      <a:pt x="101" y="131"/>
                    </a:cubicBezTo>
                    <a:cubicBezTo>
                      <a:pt x="95" y="129"/>
                      <a:pt x="95" y="129"/>
                      <a:pt x="95" y="129"/>
                    </a:cubicBezTo>
                    <a:close/>
                    <a:moveTo>
                      <a:pt x="78" y="110"/>
                    </a:moveTo>
                    <a:cubicBezTo>
                      <a:pt x="83" y="113"/>
                      <a:pt x="83" y="113"/>
                      <a:pt x="83" y="113"/>
                    </a:cubicBezTo>
                    <a:cubicBezTo>
                      <a:pt x="82" y="115"/>
                      <a:pt x="82" y="115"/>
                      <a:pt x="82" y="115"/>
                    </a:cubicBezTo>
                    <a:cubicBezTo>
                      <a:pt x="82" y="115"/>
                      <a:pt x="81" y="116"/>
                      <a:pt x="82" y="117"/>
                    </a:cubicBezTo>
                    <a:cubicBezTo>
                      <a:pt x="82" y="117"/>
                      <a:pt x="82" y="118"/>
                      <a:pt x="82" y="118"/>
                    </a:cubicBezTo>
                    <a:cubicBezTo>
                      <a:pt x="83" y="118"/>
                      <a:pt x="83" y="118"/>
                      <a:pt x="84" y="118"/>
                    </a:cubicBezTo>
                    <a:cubicBezTo>
                      <a:pt x="84" y="118"/>
                      <a:pt x="85" y="118"/>
                      <a:pt x="85" y="117"/>
                    </a:cubicBezTo>
                    <a:cubicBezTo>
                      <a:pt x="86" y="117"/>
                      <a:pt x="86" y="116"/>
                      <a:pt x="86" y="115"/>
                    </a:cubicBezTo>
                    <a:cubicBezTo>
                      <a:pt x="86" y="115"/>
                      <a:pt x="86" y="114"/>
                      <a:pt x="85" y="113"/>
                    </a:cubicBezTo>
                    <a:cubicBezTo>
                      <a:pt x="85" y="113"/>
                      <a:pt x="85" y="112"/>
                      <a:pt x="85" y="112"/>
                    </a:cubicBezTo>
                    <a:cubicBezTo>
                      <a:pt x="84" y="109"/>
                      <a:pt x="83" y="108"/>
                      <a:pt x="83" y="106"/>
                    </a:cubicBezTo>
                    <a:cubicBezTo>
                      <a:pt x="83" y="106"/>
                      <a:pt x="83" y="105"/>
                      <a:pt x="83" y="104"/>
                    </a:cubicBezTo>
                    <a:cubicBezTo>
                      <a:pt x="83" y="103"/>
                      <a:pt x="84" y="102"/>
                      <a:pt x="84" y="101"/>
                    </a:cubicBezTo>
                    <a:cubicBezTo>
                      <a:pt x="85" y="99"/>
                      <a:pt x="87" y="98"/>
                      <a:pt x="89" y="97"/>
                    </a:cubicBezTo>
                    <a:cubicBezTo>
                      <a:pt x="91" y="97"/>
                      <a:pt x="93" y="97"/>
                      <a:pt x="95" y="99"/>
                    </a:cubicBezTo>
                    <a:cubicBezTo>
                      <a:pt x="97" y="100"/>
                      <a:pt x="98" y="102"/>
                      <a:pt x="98" y="103"/>
                    </a:cubicBezTo>
                    <a:cubicBezTo>
                      <a:pt x="99" y="105"/>
                      <a:pt x="99" y="107"/>
                      <a:pt x="97" y="108"/>
                    </a:cubicBezTo>
                    <a:cubicBezTo>
                      <a:pt x="96" y="110"/>
                      <a:pt x="96" y="110"/>
                      <a:pt x="96" y="110"/>
                    </a:cubicBezTo>
                    <a:cubicBezTo>
                      <a:pt x="91" y="107"/>
                      <a:pt x="91" y="107"/>
                      <a:pt x="91" y="107"/>
                    </a:cubicBezTo>
                    <a:cubicBezTo>
                      <a:pt x="92" y="106"/>
                      <a:pt x="92" y="106"/>
                      <a:pt x="92" y="106"/>
                    </a:cubicBezTo>
                    <a:cubicBezTo>
                      <a:pt x="93" y="105"/>
                      <a:pt x="93" y="104"/>
                      <a:pt x="93" y="104"/>
                    </a:cubicBezTo>
                    <a:cubicBezTo>
                      <a:pt x="93" y="103"/>
                      <a:pt x="93" y="103"/>
                      <a:pt x="92" y="103"/>
                    </a:cubicBezTo>
                    <a:cubicBezTo>
                      <a:pt x="92" y="102"/>
                      <a:pt x="91" y="102"/>
                      <a:pt x="91" y="102"/>
                    </a:cubicBezTo>
                    <a:cubicBezTo>
                      <a:pt x="90" y="103"/>
                      <a:pt x="90" y="103"/>
                      <a:pt x="89" y="103"/>
                    </a:cubicBezTo>
                    <a:cubicBezTo>
                      <a:pt x="89" y="104"/>
                      <a:pt x="89" y="106"/>
                      <a:pt x="90" y="110"/>
                    </a:cubicBezTo>
                    <a:cubicBezTo>
                      <a:pt x="90" y="110"/>
                      <a:pt x="90" y="110"/>
                      <a:pt x="90" y="110"/>
                    </a:cubicBezTo>
                    <a:cubicBezTo>
                      <a:pt x="91" y="110"/>
                      <a:pt x="91" y="110"/>
                      <a:pt x="91" y="110"/>
                    </a:cubicBezTo>
                    <a:cubicBezTo>
                      <a:pt x="92" y="113"/>
                      <a:pt x="92" y="115"/>
                      <a:pt x="92" y="116"/>
                    </a:cubicBezTo>
                    <a:cubicBezTo>
                      <a:pt x="92" y="117"/>
                      <a:pt x="92" y="117"/>
                      <a:pt x="91" y="118"/>
                    </a:cubicBezTo>
                    <a:cubicBezTo>
                      <a:pt x="91" y="119"/>
                      <a:pt x="91" y="119"/>
                      <a:pt x="91" y="120"/>
                    </a:cubicBezTo>
                    <a:cubicBezTo>
                      <a:pt x="89" y="122"/>
                      <a:pt x="88" y="123"/>
                      <a:pt x="86" y="123"/>
                    </a:cubicBezTo>
                    <a:cubicBezTo>
                      <a:pt x="84" y="124"/>
                      <a:pt x="82" y="123"/>
                      <a:pt x="80" y="122"/>
                    </a:cubicBezTo>
                    <a:cubicBezTo>
                      <a:pt x="78" y="120"/>
                      <a:pt x="76" y="119"/>
                      <a:pt x="76" y="117"/>
                    </a:cubicBezTo>
                    <a:cubicBezTo>
                      <a:pt x="75" y="115"/>
                      <a:pt x="76" y="113"/>
                      <a:pt x="77" y="111"/>
                    </a:cubicBezTo>
                    <a:cubicBezTo>
                      <a:pt x="78" y="110"/>
                      <a:pt x="78" y="110"/>
                      <a:pt x="78" y="110"/>
                    </a:cubicBezTo>
                    <a:close/>
                    <a:moveTo>
                      <a:pt x="68" y="95"/>
                    </a:moveTo>
                    <a:cubicBezTo>
                      <a:pt x="69" y="95"/>
                      <a:pt x="70" y="96"/>
                      <a:pt x="71" y="96"/>
                    </a:cubicBezTo>
                    <a:cubicBezTo>
                      <a:pt x="71" y="96"/>
                      <a:pt x="72" y="96"/>
                      <a:pt x="72" y="95"/>
                    </a:cubicBezTo>
                    <a:cubicBezTo>
                      <a:pt x="73" y="94"/>
                      <a:pt x="73" y="94"/>
                      <a:pt x="73" y="94"/>
                    </a:cubicBezTo>
                    <a:cubicBezTo>
                      <a:pt x="74" y="93"/>
                      <a:pt x="74" y="92"/>
                      <a:pt x="74" y="92"/>
                    </a:cubicBezTo>
                    <a:cubicBezTo>
                      <a:pt x="74" y="91"/>
                      <a:pt x="73" y="91"/>
                      <a:pt x="72" y="90"/>
                    </a:cubicBezTo>
                    <a:cubicBezTo>
                      <a:pt x="72" y="90"/>
                      <a:pt x="72" y="90"/>
                      <a:pt x="72" y="90"/>
                    </a:cubicBezTo>
                    <a:cubicBezTo>
                      <a:pt x="68" y="95"/>
                      <a:pt x="68" y="95"/>
                      <a:pt x="68" y="95"/>
                    </a:cubicBezTo>
                    <a:close/>
                    <a:moveTo>
                      <a:pt x="54" y="103"/>
                    </a:moveTo>
                    <a:cubicBezTo>
                      <a:pt x="70" y="82"/>
                      <a:pt x="70" y="82"/>
                      <a:pt x="70" y="82"/>
                    </a:cubicBezTo>
                    <a:cubicBezTo>
                      <a:pt x="77" y="88"/>
                      <a:pt x="77" y="88"/>
                      <a:pt x="77" y="88"/>
                    </a:cubicBezTo>
                    <a:cubicBezTo>
                      <a:pt x="79" y="89"/>
                      <a:pt x="80" y="91"/>
                      <a:pt x="80" y="92"/>
                    </a:cubicBezTo>
                    <a:cubicBezTo>
                      <a:pt x="80" y="94"/>
                      <a:pt x="80" y="95"/>
                      <a:pt x="79" y="97"/>
                    </a:cubicBezTo>
                    <a:cubicBezTo>
                      <a:pt x="78" y="97"/>
                      <a:pt x="78" y="97"/>
                      <a:pt x="78" y="97"/>
                    </a:cubicBezTo>
                    <a:cubicBezTo>
                      <a:pt x="78" y="98"/>
                      <a:pt x="78" y="98"/>
                      <a:pt x="78" y="98"/>
                    </a:cubicBezTo>
                    <a:cubicBezTo>
                      <a:pt x="77" y="99"/>
                      <a:pt x="76" y="100"/>
                      <a:pt x="75" y="100"/>
                    </a:cubicBezTo>
                    <a:cubicBezTo>
                      <a:pt x="74" y="100"/>
                      <a:pt x="73" y="100"/>
                      <a:pt x="72" y="100"/>
                    </a:cubicBezTo>
                    <a:cubicBezTo>
                      <a:pt x="72" y="101"/>
                      <a:pt x="73" y="102"/>
                      <a:pt x="73" y="103"/>
                    </a:cubicBezTo>
                    <a:cubicBezTo>
                      <a:pt x="73" y="104"/>
                      <a:pt x="72" y="105"/>
                      <a:pt x="71" y="106"/>
                    </a:cubicBezTo>
                    <a:cubicBezTo>
                      <a:pt x="67" y="111"/>
                      <a:pt x="67" y="111"/>
                      <a:pt x="67" y="111"/>
                    </a:cubicBezTo>
                    <a:cubicBezTo>
                      <a:pt x="67" y="111"/>
                      <a:pt x="66" y="112"/>
                      <a:pt x="66" y="112"/>
                    </a:cubicBezTo>
                    <a:cubicBezTo>
                      <a:pt x="66" y="112"/>
                      <a:pt x="66" y="113"/>
                      <a:pt x="66" y="113"/>
                    </a:cubicBezTo>
                    <a:cubicBezTo>
                      <a:pt x="61" y="109"/>
                      <a:pt x="61" y="109"/>
                      <a:pt x="61" y="109"/>
                    </a:cubicBezTo>
                    <a:cubicBezTo>
                      <a:pt x="61" y="109"/>
                      <a:pt x="61" y="109"/>
                      <a:pt x="62" y="108"/>
                    </a:cubicBezTo>
                    <a:cubicBezTo>
                      <a:pt x="62" y="108"/>
                      <a:pt x="62" y="107"/>
                      <a:pt x="63" y="107"/>
                    </a:cubicBezTo>
                    <a:cubicBezTo>
                      <a:pt x="66" y="103"/>
                      <a:pt x="66" y="103"/>
                      <a:pt x="66" y="103"/>
                    </a:cubicBezTo>
                    <a:cubicBezTo>
                      <a:pt x="67" y="102"/>
                      <a:pt x="67" y="101"/>
                      <a:pt x="67" y="100"/>
                    </a:cubicBezTo>
                    <a:cubicBezTo>
                      <a:pt x="67" y="99"/>
                      <a:pt x="67" y="99"/>
                      <a:pt x="66" y="98"/>
                    </a:cubicBezTo>
                    <a:cubicBezTo>
                      <a:pt x="58" y="107"/>
                      <a:pt x="58" y="107"/>
                      <a:pt x="58" y="107"/>
                    </a:cubicBezTo>
                    <a:cubicBezTo>
                      <a:pt x="54" y="103"/>
                      <a:pt x="54" y="103"/>
                      <a:pt x="54" y="103"/>
                    </a:cubicBezTo>
                    <a:close/>
                    <a:moveTo>
                      <a:pt x="37" y="87"/>
                    </a:moveTo>
                    <a:cubicBezTo>
                      <a:pt x="57" y="69"/>
                      <a:pt x="57" y="69"/>
                      <a:pt x="57" y="69"/>
                    </a:cubicBezTo>
                    <a:cubicBezTo>
                      <a:pt x="66" y="78"/>
                      <a:pt x="66" y="78"/>
                      <a:pt x="66" y="78"/>
                    </a:cubicBezTo>
                    <a:cubicBezTo>
                      <a:pt x="62" y="82"/>
                      <a:pt x="62" y="82"/>
                      <a:pt x="62" y="82"/>
                    </a:cubicBezTo>
                    <a:cubicBezTo>
                      <a:pt x="57" y="77"/>
                      <a:pt x="57" y="77"/>
                      <a:pt x="57" y="77"/>
                    </a:cubicBezTo>
                    <a:cubicBezTo>
                      <a:pt x="53" y="80"/>
                      <a:pt x="53" y="80"/>
                      <a:pt x="53" y="80"/>
                    </a:cubicBezTo>
                    <a:cubicBezTo>
                      <a:pt x="58" y="85"/>
                      <a:pt x="58" y="85"/>
                      <a:pt x="58" y="85"/>
                    </a:cubicBezTo>
                    <a:cubicBezTo>
                      <a:pt x="54" y="89"/>
                      <a:pt x="54" y="89"/>
                      <a:pt x="54" y="89"/>
                    </a:cubicBezTo>
                    <a:cubicBezTo>
                      <a:pt x="50" y="84"/>
                      <a:pt x="50" y="84"/>
                      <a:pt x="50" y="84"/>
                    </a:cubicBezTo>
                    <a:cubicBezTo>
                      <a:pt x="45" y="88"/>
                      <a:pt x="45" y="88"/>
                      <a:pt x="45" y="88"/>
                    </a:cubicBezTo>
                    <a:cubicBezTo>
                      <a:pt x="51" y="93"/>
                      <a:pt x="51" y="93"/>
                      <a:pt x="51" y="93"/>
                    </a:cubicBezTo>
                    <a:cubicBezTo>
                      <a:pt x="47" y="97"/>
                      <a:pt x="47" y="97"/>
                      <a:pt x="47" y="97"/>
                    </a:cubicBezTo>
                    <a:cubicBezTo>
                      <a:pt x="37" y="87"/>
                      <a:pt x="37" y="87"/>
                      <a:pt x="37" y="87"/>
                    </a:cubicBezTo>
                    <a:close/>
                    <a:moveTo>
                      <a:pt x="25" y="70"/>
                    </a:moveTo>
                    <a:cubicBezTo>
                      <a:pt x="45" y="51"/>
                      <a:pt x="45" y="51"/>
                      <a:pt x="45" y="51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0" y="64"/>
                      <a:pt x="40" y="64"/>
                      <a:pt x="40" y="64"/>
                    </a:cubicBezTo>
                    <a:cubicBezTo>
                      <a:pt x="39" y="64"/>
                      <a:pt x="38" y="65"/>
                      <a:pt x="37" y="66"/>
                    </a:cubicBezTo>
                    <a:cubicBezTo>
                      <a:pt x="36" y="67"/>
                      <a:pt x="34" y="68"/>
                      <a:pt x="32" y="69"/>
                    </a:cubicBezTo>
                    <a:cubicBezTo>
                      <a:pt x="34" y="68"/>
                      <a:pt x="37" y="67"/>
                      <a:pt x="39" y="65"/>
                    </a:cubicBezTo>
                    <a:cubicBezTo>
                      <a:pt x="40" y="65"/>
                      <a:pt x="40" y="65"/>
                      <a:pt x="40" y="65"/>
                    </a:cubicBezTo>
                    <a:cubicBezTo>
                      <a:pt x="50" y="60"/>
                      <a:pt x="50" y="60"/>
                      <a:pt x="50" y="60"/>
                    </a:cubicBezTo>
                    <a:cubicBezTo>
                      <a:pt x="54" y="65"/>
                      <a:pt x="54" y="65"/>
                      <a:pt x="54" y="65"/>
                    </a:cubicBezTo>
                    <a:cubicBezTo>
                      <a:pt x="29" y="76"/>
                      <a:pt x="29" y="76"/>
                      <a:pt x="29" y="76"/>
                    </a:cubicBezTo>
                    <a:cubicBezTo>
                      <a:pt x="25" y="70"/>
                      <a:pt x="25" y="70"/>
                      <a:pt x="25" y="70"/>
                    </a:cubicBezTo>
                    <a:close/>
                    <a:moveTo>
                      <a:pt x="15" y="53"/>
                    </a:moveTo>
                    <a:cubicBezTo>
                      <a:pt x="39" y="41"/>
                      <a:pt x="39" y="41"/>
                      <a:pt x="39" y="41"/>
                    </a:cubicBezTo>
                    <a:cubicBezTo>
                      <a:pt x="42" y="47"/>
                      <a:pt x="42" y="47"/>
                      <a:pt x="42" y="47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15" y="53"/>
                      <a:pt x="15" y="53"/>
                      <a:pt x="15" y="53"/>
                    </a:cubicBezTo>
                    <a:close/>
                    <a:moveTo>
                      <a:pt x="5" y="29"/>
                    </a:moveTo>
                    <a:cubicBezTo>
                      <a:pt x="31" y="20"/>
                      <a:pt x="31" y="20"/>
                      <a:pt x="31" y="20"/>
                    </a:cubicBezTo>
                    <a:cubicBezTo>
                      <a:pt x="33" y="26"/>
                      <a:pt x="33" y="26"/>
                      <a:pt x="33" y="26"/>
                    </a:cubicBezTo>
                    <a:cubicBezTo>
                      <a:pt x="24" y="33"/>
                      <a:pt x="24" y="33"/>
                      <a:pt x="24" y="33"/>
                    </a:cubicBezTo>
                    <a:cubicBezTo>
                      <a:pt x="23" y="33"/>
                      <a:pt x="22" y="34"/>
                      <a:pt x="20" y="35"/>
                    </a:cubicBezTo>
                    <a:cubicBezTo>
                      <a:pt x="19" y="36"/>
                      <a:pt x="18" y="36"/>
                      <a:pt x="17" y="37"/>
                    </a:cubicBezTo>
                    <a:cubicBezTo>
                      <a:pt x="18" y="37"/>
                      <a:pt x="19" y="36"/>
                      <a:pt x="21" y="35"/>
                    </a:cubicBezTo>
                    <a:cubicBezTo>
                      <a:pt x="22" y="35"/>
                      <a:pt x="23" y="34"/>
                      <a:pt x="2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6" y="36"/>
                      <a:pt x="36" y="36"/>
                      <a:pt x="36" y="36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9" y="39"/>
                      <a:pt x="9" y="39"/>
                      <a:pt x="9" y="39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20" y="31"/>
                      <a:pt x="21" y="30"/>
                      <a:pt x="22" y="29"/>
                    </a:cubicBezTo>
                    <a:cubicBezTo>
                      <a:pt x="23" y="29"/>
                      <a:pt x="24" y="28"/>
                      <a:pt x="25" y="27"/>
                    </a:cubicBezTo>
                    <a:cubicBezTo>
                      <a:pt x="23" y="28"/>
                      <a:pt x="22" y="29"/>
                      <a:pt x="20" y="30"/>
                    </a:cubicBezTo>
                    <a:cubicBezTo>
                      <a:pt x="18" y="30"/>
                      <a:pt x="17" y="31"/>
                      <a:pt x="15" y="31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5" y="29"/>
                      <a:pt x="5" y="29"/>
                      <a:pt x="5" y="29"/>
                    </a:cubicBezTo>
                    <a:close/>
                    <a:moveTo>
                      <a:pt x="27" y="6"/>
                    </a:moveTo>
                    <a:cubicBezTo>
                      <a:pt x="8" y="8"/>
                      <a:pt x="8" y="8"/>
                      <a:pt x="8" y="8"/>
                    </a:cubicBezTo>
                    <a:cubicBezTo>
                      <a:pt x="7" y="8"/>
                      <a:pt x="6" y="8"/>
                      <a:pt x="6" y="9"/>
                    </a:cubicBezTo>
                    <a:cubicBezTo>
                      <a:pt x="5" y="9"/>
                      <a:pt x="5" y="10"/>
                      <a:pt x="5" y="10"/>
                    </a:cubicBezTo>
                    <a:cubicBezTo>
                      <a:pt x="5" y="11"/>
                      <a:pt x="6" y="11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7" y="18"/>
                      <a:pt x="5" y="18"/>
                      <a:pt x="3" y="16"/>
                    </a:cubicBezTo>
                    <a:cubicBezTo>
                      <a:pt x="2" y="15"/>
                      <a:pt x="1" y="13"/>
                      <a:pt x="1" y="11"/>
                    </a:cubicBezTo>
                    <a:cubicBezTo>
                      <a:pt x="0" y="8"/>
                      <a:pt x="1" y="6"/>
                      <a:pt x="2" y="5"/>
                    </a:cubicBezTo>
                    <a:cubicBezTo>
                      <a:pt x="3" y="3"/>
                      <a:pt x="5" y="2"/>
                      <a:pt x="8" y="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6"/>
                      <a:pt x="27" y="6"/>
                      <a:pt x="27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" name="Freeform 18"/>
              <p:cNvSpPr>
                <a:spLocks noEditPoints="1"/>
              </p:cNvSpPr>
              <p:nvPr/>
            </p:nvSpPr>
            <p:spPr bwMode="auto">
              <a:xfrm>
                <a:off x="3851276" y="1292225"/>
                <a:ext cx="1435100" cy="1433513"/>
              </a:xfrm>
              <a:custGeom>
                <a:avLst/>
                <a:gdLst>
                  <a:gd name="T0" fmla="*/ 191 w 381"/>
                  <a:gd name="T1" fmla="*/ 0 h 381"/>
                  <a:gd name="T2" fmla="*/ 381 w 381"/>
                  <a:gd name="T3" fmla="*/ 191 h 381"/>
                  <a:gd name="T4" fmla="*/ 191 w 381"/>
                  <a:gd name="T5" fmla="*/ 381 h 381"/>
                  <a:gd name="T6" fmla="*/ 0 w 381"/>
                  <a:gd name="T7" fmla="*/ 191 h 381"/>
                  <a:gd name="T8" fmla="*/ 191 w 381"/>
                  <a:gd name="T9" fmla="*/ 0 h 381"/>
                  <a:gd name="T10" fmla="*/ 191 w 381"/>
                  <a:gd name="T11" fmla="*/ 17 h 381"/>
                  <a:gd name="T12" fmla="*/ 365 w 381"/>
                  <a:gd name="T13" fmla="*/ 191 h 381"/>
                  <a:gd name="T14" fmla="*/ 191 w 381"/>
                  <a:gd name="T15" fmla="*/ 365 h 381"/>
                  <a:gd name="T16" fmla="*/ 16 w 381"/>
                  <a:gd name="T17" fmla="*/ 191 h 381"/>
                  <a:gd name="T18" fmla="*/ 191 w 381"/>
                  <a:gd name="T19" fmla="*/ 17 h 381"/>
                  <a:gd name="T20" fmla="*/ 191 w 381"/>
                  <a:gd name="T21" fmla="*/ 21 h 381"/>
                  <a:gd name="T22" fmla="*/ 361 w 381"/>
                  <a:gd name="T23" fmla="*/ 191 h 381"/>
                  <a:gd name="T24" fmla="*/ 191 w 381"/>
                  <a:gd name="T25" fmla="*/ 361 h 381"/>
                  <a:gd name="T26" fmla="*/ 20 w 381"/>
                  <a:gd name="T27" fmla="*/ 191 h 381"/>
                  <a:gd name="T28" fmla="*/ 191 w 381"/>
                  <a:gd name="T29" fmla="*/ 21 h 381"/>
                  <a:gd name="T30" fmla="*/ 191 w 381"/>
                  <a:gd name="T31" fmla="*/ 73 h 381"/>
                  <a:gd name="T32" fmla="*/ 309 w 381"/>
                  <a:gd name="T33" fmla="*/ 191 h 381"/>
                  <a:gd name="T34" fmla="*/ 191 w 381"/>
                  <a:gd name="T35" fmla="*/ 309 h 381"/>
                  <a:gd name="T36" fmla="*/ 72 w 381"/>
                  <a:gd name="T37" fmla="*/ 191 h 381"/>
                  <a:gd name="T38" fmla="*/ 191 w 381"/>
                  <a:gd name="T39" fmla="*/ 73 h 381"/>
                  <a:gd name="T40" fmla="*/ 191 w 381"/>
                  <a:gd name="T41" fmla="*/ 76 h 381"/>
                  <a:gd name="T42" fmla="*/ 305 w 381"/>
                  <a:gd name="T43" fmla="*/ 191 h 381"/>
                  <a:gd name="T44" fmla="*/ 191 w 381"/>
                  <a:gd name="T45" fmla="*/ 306 h 381"/>
                  <a:gd name="T46" fmla="*/ 76 w 381"/>
                  <a:gd name="T47" fmla="*/ 191 h 381"/>
                  <a:gd name="T48" fmla="*/ 191 w 381"/>
                  <a:gd name="T49" fmla="*/ 76 h 381"/>
                  <a:gd name="T50" fmla="*/ 191 w 381"/>
                  <a:gd name="T51" fmla="*/ 9 h 381"/>
                  <a:gd name="T52" fmla="*/ 372 w 381"/>
                  <a:gd name="T53" fmla="*/ 191 h 381"/>
                  <a:gd name="T54" fmla="*/ 191 w 381"/>
                  <a:gd name="T55" fmla="*/ 373 h 381"/>
                  <a:gd name="T56" fmla="*/ 9 w 381"/>
                  <a:gd name="T57" fmla="*/ 191 h 381"/>
                  <a:gd name="T58" fmla="*/ 191 w 381"/>
                  <a:gd name="T59" fmla="*/ 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81" h="381">
                    <a:moveTo>
                      <a:pt x="191" y="0"/>
                    </a:moveTo>
                    <a:cubicBezTo>
                      <a:pt x="296" y="0"/>
                      <a:pt x="381" y="86"/>
                      <a:pt x="381" y="191"/>
                    </a:cubicBezTo>
                    <a:cubicBezTo>
                      <a:pt x="381" y="296"/>
                      <a:pt x="296" y="381"/>
                      <a:pt x="191" y="381"/>
                    </a:cubicBezTo>
                    <a:cubicBezTo>
                      <a:pt x="86" y="381"/>
                      <a:pt x="0" y="296"/>
                      <a:pt x="0" y="191"/>
                    </a:cubicBezTo>
                    <a:cubicBezTo>
                      <a:pt x="0" y="86"/>
                      <a:pt x="86" y="0"/>
                      <a:pt x="191" y="0"/>
                    </a:cubicBezTo>
                    <a:close/>
                    <a:moveTo>
                      <a:pt x="191" y="17"/>
                    </a:moveTo>
                    <a:cubicBezTo>
                      <a:pt x="286" y="17"/>
                      <a:pt x="365" y="95"/>
                      <a:pt x="365" y="191"/>
                    </a:cubicBezTo>
                    <a:cubicBezTo>
                      <a:pt x="365" y="287"/>
                      <a:pt x="286" y="365"/>
                      <a:pt x="191" y="365"/>
                    </a:cubicBezTo>
                    <a:cubicBezTo>
                      <a:pt x="95" y="365"/>
                      <a:pt x="16" y="287"/>
                      <a:pt x="16" y="191"/>
                    </a:cubicBezTo>
                    <a:cubicBezTo>
                      <a:pt x="16" y="95"/>
                      <a:pt x="95" y="17"/>
                      <a:pt x="191" y="17"/>
                    </a:cubicBezTo>
                    <a:close/>
                    <a:moveTo>
                      <a:pt x="191" y="21"/>
                    </a:moveTo>
                    <a:cubicBezTo>
                      <a:pt x="284" y="21"/>
                      <a:pt x="361" y="97"/>
                      <a:pt x="361" y="191"/>
                    </a:cubicBezTo>
                    <a:cubicBezTo>
                      <a:pt x="361" y="285"/>
                      <a:pt x="284" y="361"/>
                      <a:pt x="191" y="361"/>
                    </a:cubicBezTo>
                    <a:cubicBezTo>
                      <a:pt x="97" y="361"/>
                      <a:pt x="20" y="285"/>
                      <a:pt x="20" y="191"/>
                    </a:cubicBezTo>
                    <a:cubicBezTo>
                      <a:pt x="20" y="97"/>
                      <a:pt x="97" y="21"/>
                      <a:pt x="191" y="21"/>
                    </a:cubicBezTo>
                    <a:close/>
                    <a:moveTo>
                      <a:pt x="191" y="73"/>
                    </a:moveTo>
                    <a:cubicBezTo>
                      <a:pt x="256" y="73"/>
                      <a:pt x="309" y="126"/>
                      <a:pt x="309" y="191"/>
                    </a:cubicBezTo>
                    <a:cubicBezTo>
                      <a:pt x="309" y="256"/>
                      <a:pt x="256" y="309"/>
                      <a:pt x="191" y="309"/>
                    </a:cubicBezTo>
                    <a:cubicBezTo>
                      <a:pt x="126" y="309"/>
                      <a:pt x="72" y="256"/>
                      <a:pt x="72" y="191"/>
                    </a:cubicBezTo>
                    <a:cubicBezTo>
                      <a:pt x="72" y="126"/>
                      <a:pt x="126" y="73"/>
                      <a:pt x="191" y="73"/>
                    </a:cubicBezTo>
                    <a:close/>
                    <a:moveTo>
                      <a:pt x="191" y="76"/>
                    </a:moveTo>
                    <a:cubicBezTo>
                      <a:pt x="254" y="76"/>
                      <a:pt x="305" y="128"/>
                      <a:pt x="305" y="191"/>
                    </a:cubicBezTo>
                    <a:cubicBezTo>
                      <a:pt x="305" y="254"/>
                      <a:pt x="254" y="306"/>
                      <a:pt x="191" y="306"/>
                    </a:cubicBezTo>
                    <a:cubicBezTo>
                      <a:pt x="127" y="306"/>
                      <a:pt x="76" y="254"/>
                      <a:pt x="76" y="191"/>
                    </a:cubicBezTo>
                    <a:cubicBezTo>
                      <a:pt x="76" y="128"/>
                      <a:pt x="127" y="76"/>
                      <a:pt x="191" y="76"/>
                    </a:cubicBezTo>
                    <a:close/>
                    <a:moveTo>
                      <a:pt x="191" y="9"/>
                    </a:moveTo>
                    <a:cubicBezTo>
                      <a:pt x="291" y="9"/>
                      <a:pt x="372" y="91"/>
                      <a:pt x="372" y="191"/>
                    </a:cubicBezTo>
                    <a:cubicBezTo>
                      <a:pt x="372" y="291"/>
                      <a:pt x="291" y="373"/>
                      <a:pt x="191" y="373"/>
                    </a:cubicBezTo>
                    <a:cubicBezTo>
                      <a:pt x="90" y="373"/>
                      <a:pt x="9" y="291"/>
                      <a:pt x="9" y="191"/>
                    </a:cubicBezTo>
                    <a:cubicBezTo>
                      <a:pt x="9" y="91"/>
                      <a:pt x="90" y="9"/>
                      <a:pt x="19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19"/>
              <p:cNvSpPr>
                <a:spLocks noEditPoints="1"/>
              </p:cNvSpPr>
              <p:nvPr/>
            </p:nvSpPr>
            <p:spPr bwMode="auto">
              <a:xfrm>
                <a:off x="4416426" y="1778000"/>
                <a:ext cx="304800" cy="225425"/>
              </a:xfrm>
              <a:custGeom>
                <a:avLst/>
                <a:gdLst>
                  <a:gd name="T0" fmla="*/ 70 w 81"/>
                  <a:gd name="T1" fmla="*/ 19 h 60"/>
                  <a:gd name="T2" fmla="*/ 79 w 81"/>
                  <a:gd name="T3" fmla="*/ 14 h 60"/>
                  <a:gd name="T4" fmla="*/ 61 w 81"/>
                  <a:gd name="T5" fmla="*/ 19 h 60"/>
                  <a:gd name="T6" fmla="*/ 46 w 81"/>
                  <a:gd name="T7" fmla="*/ 34 h 60"/>
                  <a:gd name="T8" fmla="*/ 49 w 81"/>
                  <a:gd name="T9" fmla="*/ 37 h 60"/>
                  <a:gd name="T10" fmla="*/ 51 w 81"/>
                  <a:gd name="T11" fmla="*/ 43 h 60"/>
                  <a:gd name="T12" fmla="*/ 30 w 81"/>
                  <a:gd name="T13" fmla="*/ 43 h 60"/>
                  <a:gd name="T14" fmla="*/ 25 w 81"/>
                  <a:gd name="T15" fmla="*/ 41 h 60"/>
                  <a:gd name="T16" fmla="*/ 33 w 81"/>
                  <a:gd name="T17" fmla="*/ 36 h 60"/>
                  <a:gd name="T18" fmla="*/ 35 w 81"/>
                  <a:gd name="T19" fmla="*/ 30 h 60"/>
                  <a:gd name="T20" fmla="*/ 55 w 81"/>
                  <a:gd name="T21" fmla="*/ 35 h 60"/>
                  <a:gd name="T22" fmla="*/ 21 w 81"/>
                  <a:gd name="T23" fmla="*/ 39 h 60"/>
                  <a:gd name="T24" fmla="*/ 27 w 81"/>
                  <a:gd name="T25" fmla="*/ 34 h 60"/>
                  <a:gd name="T26" fmla="*/ 55 w 81"/>
                  <a:gd name="T27" fmla="*/ 50 h 60"/>
                  <a:gd name="T28" fmla="*/ 52 w 81"/>
                  <a:gd name="T29" fmla="*/ 59 h 60"/>
                  <a:gd name="T30" fmla="*/ 29 w 81"/>
                  <a:gd name="T31" fmla="*/ 43 h 60"/>
                  <a:gd name="T32" fmla="*/ 25 w 81"/>
                  <a:gd name="T33" fmla="*/ 53 h 60"/>
                  <a:gd name="T34" fmla="*/ 20 w 81"/>
                  <a:gd name="T35" fmla="*/ 46 h 60"/>
                  <a:gd name="T36" fmla="*/ 18 w 81"/>
                  <a:gd name="T37" fmla="*/ 52 h 60"/>
                  <a:gd name="T38" fmla="*/ 13 w 81"/>
                  <a:gd name="T39" fmla="*/ 59 h 60"/>
                  <a:gd name="T40" fmla="*/ 13 w 81"/>
                  <a:gd name="T41" fmla="*/ 41 h 60"/>
                  <a:gd name="T42" fmla="*/ 25 w 81"/>
                  <a:gd name="T43" fmla="*/ 29 h 60"/>
                  <a:gd name="T44" fmla="*/ 6 w 81"/>
                  <a:gd name="T45" fmla="*/ 35 h 60"/>
                  <a:gd name="T46" fmla="*/ 79 w 81"/>
                  <a:gd name="T47" fmla="*/ 29 h 60"/>
                  <a:gd name="T48" fmla="*/ 64 w 81"/>
                  <a:gd name="T49" fmla="*/ 35 h 60"/>
                  <a:gd name="T50" fmla="*/ 12 w 81"/>
                  <a:gd name="T51" fmla="*/ 24 h 60"/>
                  <a:gd name="T52" fmla="*/ 30 w 81"/>
                  <a:gd name="T53" fmla="*/ 28 h 60"/>
                  <a:gd name="T54" fmla="*/ 41 w 81"/>
                  <a:gd name="T55" fmla="*/ 28 h 60"/>
                  <a:gd name="T56" fmla="*/ 51 w 81"/>
                  <a:gd name="T57" fmla="*/ 28 h 60"/>
                  <a:gd name="T58" fmla="*/ 69 w 81"/>
                  <a:gd name="T59" fmla="*/ 24 h 60"/>
                  <a:gd name="T60" fmla="*/ 69 w 81"/>
                  <a:gd name="T61" fmla="*/ 59 h 60"/>
                  <a:gd name="T62" fmla="*/ 52 w 81"/>
                  <a:gd name="T63" fmla="*/ 60 h 60"/>
                  <a:gd name="T64" fmla="*/ 25 w 81"/>
                  <a:gd name="T65" fmla="*/ 60 h 60"/>
                  <a:gd name="T66" fmla="*/ 0 w 81"/>
                  <a:gd name="T67" fmla="*/ 35 h 60"/>
                  <a:gd name="T68" fmla="*/ 6 w 81"/>
                  <a:gd name="T69" fmla="*/ 18 h 60"/>
                  <a:gd name="T70" fmla="*/ 15 w 81"/>
                  <a:gd name="T71" fmla="*/ 12 h 60"/>
                  <a:gd name="T72" fmla="*/ 23 w 81"/>
                  <a:gd name="T73" fmla="*/ 0 h 60"/>
                  <a:gd name="T74" fmla="*/ 32 w 81"/>
                  <a:gd name="T75" fmla="*/ 6 h 60"/>
                  <a:gd name="T76" fmla="*/ 39 w 81"/>
                  <a:gd name="T77" fmla="*/ 6 h 60"/>
                  <a:gd name="T78" fmla="*/ 48 w 81"/>
                  <a:gd name="T79" fmla="*/ 1 h 60"/>
                  <a:gd name="T80" fmla="*/ 58 w 81"/>
                  <a:gd name="T81" fmla="*/ 0 h 60"/>
                  <a:gd name="T82" fmla="*/ 66 w 81"/>
                  <a:gd name="T83" fmla="*/ 18 h 60"/>
                  <a:gd name="T84" fmla="*/ 72 w 81"/>
                  <a:gd name="T85" fmla="*/ 18 h 60"/>
                  <a:gd name="T86" fmla="*/ 81 w 81"/>
                  <a:gd name="T87" fmla="*/ 14 h 60"/>
                  <a:gd name="T88" fmla="*/ 23 w 81"/>
                  <a:gd name="T89" fmla="*/ 14 h 60"/>
                  <a:gd name="T90" fmla="*/ 14 w 81"/>
                  <a:gd name="T91" fmla="*/ 18 h 60"/>
                  <a:gd name="T92" fmla="*/ 5 w 81"/>
                  <a:gd name="T93" fmla="*/ 19 h 60"/>
                  <a:gd name="T94" fmla="*/ 23 w 81"/>
                  <a:gd name="T95" fmla="*/ 18 h 60"/>
                  <a:gd name="T96" fmla="*/ 36 w 81"/>
                  <a:gd name="T97" fmla="*/ 22 h 60"/>
                  <a:gd name="T98" fmla="*/ 49 w 81"/>
                  <a:gd name="T99" fmla="*/ 18 h 60"/>
                  <a:gd name="T100" fmla="*/ 57 w 81"/>
                  <a:gd name="T101" fmla="*/ 59 h 60"/>
                  <a:gd name="T102" fmla="*/ 24 w 81"/>
                  <a:gd name="T103" fmla="*/ 1 h 60"/>
                  <a:gd name="T104" fmla="*/ 37 w 81"/>
                  <a:gd name="T105" fmla="*/ 1 h 60"/>
                  <a:gd name="T106" fmla="*/ 47 w 81"/>
                  <a:gd name="T107" fmla="*/ 6 h 60"/>
                  <a:gd name="T108" fmla="*/ 24 w 81"/>
                  <a:gd name="T109" fmla="*/ 10 h 60"/>
                  <a:gd name="T110" fmla="*/ 41 w 81"/>
                  <a:gd name="T111" fmla="*/ 16 h 60"/>
                  <a:gd name="T112" fmla="*/ 51 w 81"/>
                  <a:gd name="T113" fmla="*/ 16 h 60"/>
                  <a:gd name="T114" fmla="*/ 65 w 81"/>
                  <a:gd name="T115" fmla="*/ 45 h 60"/>
                  <a:gd name="T116" fmla="*/ 57 w 81"/>
                  <a:gd name="T117" fmla="*/ 4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1" h="60">
                    <a:moveTo>
                      <a:pt x="63" y="19"/>
                    </a:moveTo>
                    <a:cubicBezTo>
                      <a:pt x="66" y="19"/>
                      <a:pt x="66" y="19"/>
                      <a:pt x="66" y="19"/>
                    </a:cubicBezTo>
                    <a:cubicBezTo>
                      <a:pt x="66" y="19"/>
                      <a:pt x="66" y="19"/>
                      <a:pt x="66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9"/>
                      <a:pt x="67" y="19"/>
                      <a:pt x="67" y="19"/>
                    </a:cubicBezTo>
                    <a:cubicBezTo>
                      <a:pt x="67" y="18"/>
                      <a:pt x="67" y="18"/>
                      <a:pt x="67" y="18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70" y="14"/>
                      <a:pt x="70" y="14"/>
                      <a:pt x="70" y="14"/>
                    </a:cubicBezTo>
                    <a:cubicBezTo>
                      <a:pt x="70" y="19"/>
                      <a:pt x="70" y="19"/>
                      <a:pt x="70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5" y="19"/>
                      <a:pt x="75" y="19"/>
                      <a:pt x="75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9"/>
                      <a:pt x="76" y="19"/>
                      <a:pt x="76" y="19"/>
                    </a:cubicBezTo>
                    <a:cubicBezTo>
                      <a:pt x="76" y="18"/>
                      <a:pt x="76" y="18"/>
                      <a:pt x="76" y="18"/>
                    </a:cubicBezTo>
                    <a:cubicBezTo>
                      <a:pt x="76" y="14"/>
                      <a:pt x="76" y="14"/>
                      <a:pt x="76" y="14"/>
                    </a:cubicBezTo>
                    <a:cubicBezTo>
                      <a:pt x="79" y="14"/>
                      <a:pt x="79" y="14"/>
                      <a:pt x="79" y="14"/>
                    </a:cubicBezTo>
                    <a:cubicBezTo>
                      <a:pt x="79" y="22"/>
                      <a:pt x="79" y="22"/>
                      <a:pt x="79" y="22"/>
                    </a:cubicBezTo>
                    <a:cubicBezTo>
                      <a:pt x="56" y="22"/>
                      <a:pt x="56" y="22"/>
                      <a:pt x="56" y="22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7" y="18"/>
                      <a:pt x="57" y="18"/>
                      <a:pt x="57" y="18"/>
                    </a:cubicBezTo>
                    <a:cubicBezTo>
                      <a:pt x="58" y="18"/>
                      <a:pt x="58" y="18"/>
                      <a:pt x="58" y="18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61" y="14"/>
                      <a:pt x="61" y="14"/>
                      <a:pt x="61" y="14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19"/>
                      <a:pt x="63" y="19"/>
                      <a:pt x="63" y="19"/>
                    </a:cubicBezTo>
                    <a:close/>
                    <a:moveTo>
                      <a:pt x="41" y="33"/>
                    </a:moveTo>
                    <a:cubicBezTo>
                      <a:pt x="42" y="33"/>
                      <a:pt x="43" y="33"/>
                      <a:pt x="44" y="33"/>
                    </a:cubicBezTo>
                    <a:cubicBezTo>
                      <a:pt x="45" y="30"/>
                      <a:pt x="45" y="30"/>
                      <a:pt x="45" y="30"/>
                    </a:cubicBezTo>
                    <a:cubicBezTo>
                      <a:pt x="44" y="30"/>
                      <a:pt x="43" y="29"/>
                      <a:pt x="41" y="29"/>
                    </a:cubicBezTo>
                    <a:cubicBezTo>
                      <a:pt x="41" y="29"/>
                      <a:pt x="41" y="29"/>
                      <a:pt x="41" y="29"/>
                    </a:cubicBezTo>
                    <a:cubicBezTo>
                      <a:pt x="41" y="33"/>
                      <a:pt x="41" y="33"/>
                      <a:pt x="41" y="33"/>
                    </a:cubicBezTo>
                    <a:close/>
                    <a:moveTo>
                      <a:pt x="46" y="34"/>
                    </a:moveTo>
                    <a:cubicBezTo>
                      <a:pt x="46" y="34"/>
                      <a:pt x="47" y="35"/>
                      <a:pt x="48" y="36"/>
                    </a:cubicBezTo>
                    <a:cubicBezTo>
                      <a:pt x="51" y="33"/>
                      <a:pt x="51" y="33"/>
                      <a:pt x="51" y="33"/>
                    </a:cubicBezTo>
                    <a:cubicBezTo>
                      <a:pt x="49" y="32"/>
                      <a:pt x="48" y="31"/>
                      <a:pt x="47" y="31"/>
                    </a:cubicBezTo>
                    <a:cubicBezTo>
                      <a:pt x="46" y="34"/>
                      <a:pt x="46" y="34"/>
                      <a:pt x="46" y="34"/>
                    </a:cubicBezTo>
                    <a:close/>
                    <a:moveTo>
                      <a:pt x="49" y="37"/>
                    </a:moveTo>
                    <a:cubicBezTo>
                      <a:pt x="50" y="37"/>
                      <a:pt x="50" y="38"/>
                      <a:pt x="50" y="38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3" y="36"/>
                      <a:pt x="53" y="35"/>
                      <a:pt x="52" y="34"/>
                    </a:cubicBezTo>
                    <a:cubicBezTo>
                      <a:pt x="49" y="37"/>
                      <a:pt x="49" y="37"/>
                      <a:pt x="49" y="37"/>
                    </a:cubicBezTo>
                    <a:close/>
                    <a:moveTo>
                      <a:pt x="51" y="40"/>
                    </a:moveTo>
                    <a:cubicBezTo>
                      <a:pt x="51" y="40"/>
                      <a:pt x="52" y="41"/>
                      <a:pt x="52" y="42"/>
                    </a:cubicBezTo>
                    <a:cubicBezTo>
                      <a:pt x="55" y="42"/>
                      <a:pt x="55" y="42"/>
                      <a:pt x="55" y="42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40"/>
                      <a:pt x="55" y="40"/>
                    </a:cubicBezTo>
                    <a:cubicBezTo>
                      <a:pt x="55" y="40"/>
                      <a:pt x="55" y="39"/>
                      <a:pt x="55" y="39"/>
                    </a:cubicBezTo>
                    <a:cubicBezTo>
                      <a:pt x="51" y="40"/>
                      <a:pt x="51" y="40"/>
                      <a:pt x="51" y="40"/>
                    </a:cubicBezTo>
                    <a:close/>
                    <a:moveTo>
                      <a:pt x="51" y="43"/>
                    </a:moveTo>
                    <a:cubicBezTo>
                      <a:pt x="51" y="43"/>
                      <a:pt x="51" y="43"/>
                      <a:pt x="51" y="43"/>
                    </a:cubicBezTo>
                    <a:cubicBezTo>
                      <a:pt x="50" y="42"/>
                      <a:pt x="50" y="41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50" y="40"/>
                      <a:pt x="50" y="40"/>
                      <a:pt x="50" y="40"/>
                    </a:cubicBezTo>
                    <a:cubicBezTo>
                      <a:pt x="49" y="39"/>
                      <a:pt x="48" y="38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7" y="37"/>
                      <a:pt x="47" y="37"/>
                      <a:pt x="47" y="37"/>
                    </a:cubicBezTo>
                    <a:cubicBezTo>
                      <a:pt x="45" y="35"/>
                      <a:pt x="43" y="34"/>
                      <a:pt x="40" y="34"/>
                    </a:cubicBezTo>
                    <a:cubicBezTo>
                      <a:pt x="35" y="34"/>
                      <a:pt x="31" y="38"/>
                      <a:pt x="30" y="43"/>
                    </a:cubicBezTo>
                    <a:cubicBezTo>
                      <a:pt x="30" y="43"/>
                      <a:pt x="30" y="43"/>
                      <a:pt x="30" y="4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51" y="59"/>
                      <a:pt x="51" y="59"/>
                      <a:pt x="51" y="59"/>
                    </a:cubicBezTo>
                    <a:cubicBezTo>
                      <a:pt x="51" y="43"/>
                      <a:pt x="51" y="43"/>
                      <a:pt x="51" y="43"/>
                    </a:cubicBezTo>
                    <a:close/>
                    <a:moveTo>
                      <a:pt x="29" y="42"/>
                    </a:moveTo>
                    <a:cubicBezTo>
                      <a:pt x="29" y="41"/>
                      <a:pt x="29" y="40"/>
                      <a:pt x="30" y="4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26" y="39"/>
                      <a:pt x="26" y="40"/>
                      <a:pt x="25" y="40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1"/>
                      <a:pt x="25" y="41"/>
                      <a:pt x="25" y="41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9" y="42"/>
                      <a:pt x="29" y="42"/>
                      <a:pt x="29" y="42"/>
                    </a:cubicBezTo>
                    <a:close/>
                    <a:moveTo>
                      <a:pt x="30" y="38"/>
                    </a:moveTo>
                    <a:cubicBezTo>
                      <a:pt x="31" y="38"/>
                      <a:pt x="31" y="37"/>
                      <a:pt x="32" y="37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8" y="35"/>
                      <a:pt x="27" y="36"/>
                      <a:pt x="27" y="37"/>
                    </a:cubicBezTo>
                    <a:cubicBezTo>
                      <a:pt x="30" y="38"/>
                      <a:pt x="30" y="38"/>
                      <a:pt x="30" y="38"/>
                    </a:cubicBezTo>
                    <a:close/>
                    <a:moveTo>
                      <a:pt x="33" y="36"/>
                    </a:moveTo>
                    <a:cubicBezTo>
                      <a:pt x="33" y="35"/>
                      <a:pt x="34" y="34"/>
                      <a:pt x="35" y="34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2" y="31"/>
                      <a:pt x="31" y="32"/>
                      <a:pt x="30" y="33"/>
                    </a:cubicBezTo>
                    <a:cubicBezTo>
                      <a:pt x="33" y="36"/>
                      <a:pt x="33" y="36"/>
                      <a:pt x="33" y="36"/>
                    </a:cubicBezTo>
                    <a:close/>
                    <a:moveTo>
                      <a:pt x="36" y="33"/>
                    </a:moveTo>
                    <a:cubicBezTo>
                      <a:pt x="37" y="33"/>
                      <a:pt x="39" y="33"/>
                      <a:pt x="40" y="33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9" y="29"/>
                      <a:pt x="39" y="29"/>
                      <a:pt x="39" y="29"/>
                    </a:cubicBezTo>
                    <a:cubicBezTo>
                      <a:pt x="38" y="29"/>
                      <a:pt x="36" y="30"/>
                      <a:pt x="35" y="30"/>
                    </a:cubicBezTo>
                    <a:cubicBezTo>
                      <a:pt x="36" y="33"/>
                      <a:pt x="36" y="33"/>
                      <a:pt x="36" y="33"/>
                    </a:cubicBezTo>
                    <a:close/>
                    <a:moveTo>
                      <a:pt x="47" y="29"/>
                    </a:moveTo>
                    <a:cubicBezTo>
                      <a:pt x="50" y="30"/>
                      <a:pt x="52" y="32"/>
                      <a:pt x="54" y="34"/>
                    </a:cubicBezTo>
                    <a:cubicBezTo>
                      <a:pt x="54" y="29"/>
                      <a:pt x="54" y="29"/>
                      <a:pt x="54" y="29"/>
                    </a:cubicBezTo>
                    <a:cubicBezTo>
                      <a:pt x="47" y="29"/>
                      <a:pt x="47" y="29"/>
                      <a:pt x="47" y="29"/>
                    </a:cubicBezTo>
                    <a:close/>
                    <a:moveTo>
                      <a:pt x="55" y="35"/>
                    </a:moveTo>
                    <a:cubicBezTo>
                      <a:pt x="55" y="36"/>
                      <a:pt x="55" y="36"/>
                      <a:pt x="55" y="36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55" y="35"/>
                      <a:pt x="55" y="35"/>
                      <a:pt x="55" y="35"/>
                    </a:cubicBezTo>
                    <a:close/>
                    <a:moveTo>
                      <a:pt x="55" y="36"/>
                    </a:moveTo>
                    <a:cubicBezTo>
                      <a:pt x="56" y="37"/>
                      <a:pt x="56" y="38"/>
                      <a:pt x="57" y="39"/>
                    </a:cubicBezTo>
                    <a:cubicBezTo>
                      <a:pt x="60" y="39"/>
                      <a:pt x="60" y="39"/>
                      <a:pt x="60" y="39"/>
                    </a:cubicBezTo>
                    <a:cubicBezTo>
                      <a:pt x="60" y="36"/>
                      <a:pt x="60" y="36"/>
                      <a:pt x="60" y="36"/>
                    </a:cubicBezTo>
                    <a:cubicBezTo>
                      <a:pt x="55" y="36"/>
                      <a:pt x="55" y="36"/>
                      <a:pt x="55" y="36"/>
                    </a:cubicBezTo>
                    <a:close/>
                    <a:moveTo>
                      <a:pt x="24" y="39"/>
                    </a:moveTo>
                    <a:cubicBezTo>
                      <a:pt x="24" y="38"/>
                      <a:pt x="25" y="37"/>
                      <a:pt x="26" y="36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9"/>
                      <a:pt x="21" y="39"/>
                      <a:pt x="21" y="39"/>
                    </a:cubicBezTo>
                    <a:cubicBezTo>
                      <a:pt x="24" y="39"/>
                      <a:pt x="24" y="39"/>
                      <a:pt x="24" y="39"/>
                    </a:cubicBezTo>
                    <a:close/>
                    <a:moveTo>
                      <a:pt x="26" y="35"/>
                    </a:move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ubicBezTo>
                      <a:pt x="26" y="35"/>
                      <a:pt x="26" y="35"/>
                      <a:pt x="26" y="35"/>
                    </a:cubicBezTo>
                    <a:close/>
                    <a:moveTo>
                      <a:pt x="27" y="34"/>
                    </a:moveTo>
                    <a:cubicBezTo>
                      <a:pt x="29" y="32"/>
                      <a:pt x="31" y="30"/>
                      <a:pt x="33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7" y="34"/>
                      <a:pt x="27" y="34"/>
                      <a:pt x="27" y="34"/>
                    </a:cubicBezTo>
                    <a:close/>
                    <a:moveTo>
                      <a:pt x="55" y="43"/>
                    </a:moveTo>
                    <a:cubicBezTo>
                      <a:pt x="52" y="43"/>
                      <a:pt x="52" y="43"/>
                      <a:pt x="52" y="43"/>
                    </a:cubicBezTo>
                    <a:cubicBezTo>
                      <a:pt x="52" y="46"/>
                      <a:pt x="52" y="46"/>
                      <a:pt x="52" y="46"/>
                    </a:cubicBezTo>
                    <a:cubicBezTo>
                      <a:pt x="55" y="46"/>
                      <a:pt x="55" y="46"/>
                      <a:pt x="55" y="46"/>
                    </a:cubicBezTo>
                    <a:cubicBezTo>
                      <a:pt x="55" y="43"/>
                      <a:pt x="55" y="43"/>
                      <a:pt x="55" y="43"/>
                    </a:cubicBezTo>
                    <a:close/>
                    <a:moveTo>
                      <a:pt x="55" y="48"/>
                    </a:moveTo>
                    <a:cubicBezTo>
                      <a:pt x="52" y="48"/>
                      <a:pt x="52" y="48"/>
                      <a:pt x="52" y="48"/>
                    </a:cubicBezTo>
                    <a:cubicBezTo>
                      <a:pt x="52" y="50"/>
                      <a:pt x="52" y="50"/>
                      <a:pt x="52" y="50"/>
                    </a:cubicBezTo>
                    <a:cubicBezTo>
                      <a:pt x="55" y="50"/>
                      <a:pt x="55" y="50"/>
                      <a:pt x="55" y="50"/>
                    </a:cubicBezTo>
                    <a:cubicBezTo>
                      <a:pt x="55" y="48"/>
                      <a:pt x="55" y="48"/>
                      <a:pt x="55" y="48"/>
                    </a:cubicBezTo>
                    <a:close/>
                    <a:moveTo>
                      <a:pt x="55" y="52"/>
                    </a:moveTo>
                    <a:cubicBezTo>
                      <a:pt x="52" y="52"/>
                      <a:pt x="52" y="52"/>
                      <a:pt x="52" y="52"/>
                    </a:cubicBezTo>
                    <a:cubicBezTo>
                      <a:pt x="52" y="55"/>
                      <a:pt x="52" y="55"/>
                      <a:pt x="52" y="55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55" y="52"/>
                      <a:pt x="55" y="52"/>
                      <a:pt x="55" y="52"/>
                    </a:cubicBezTo>
                    <a:close/>
                    <a:moveTo>
                      <a:pt x="55" y="56"/>
                    </a:moveTo>
                    <a:cubicBezTo>
                      <a:pt x="52" y="56"/>
                      <a:pt x="52" y="56"/>
                      <a:pt x="52" y="56"/>
                    </a:cubicBezTo>
                    <a:cubicBezTo>
                      <a:pt x="52" y="59"/>
                      <a:pt x="52" y="59"/>
                      <a:pt x="52" y="59"/>
                    </a:cubicBezTo>
                    <a:cubicBezTo>
                      <a:pt x="55" y="59"/>
                      <a:pt x="55" y="59"/>
                      <a:pt x="55" y="59"/>
                    </a:cubicBezTo>
                    <a:cubicBezTo>
                      <a:pt x="55" y="56"/>
                      <a:pt x="55" y="56"/>
                      <a:pt x="55" y="56"/>
                    </a:cubicBezTo>
                    <a:close/>
                    <a:moveTo>
                      <a:pt x="29" y="43"/>
                    </a:moveTo>
                    <a:cubicBezTo>
                      <a:pt x="25" y="43"/>
                      <a:pt x="25" y="43"/>
                      <a:pt x="25" y="43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5"/>
                      <a:pt x="25" y="45"/>
                      <a:pt x="25" y="45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3"/>
                      <a:pt x="29" y="43"/>
                      <a:pt x="29" y="43"/>
                    </a:cubicBezTo>
                    <a:close/>
                    <a:moveTo>
                      <a:pt x="29" y="48"/>
                    </a:moveTo>
                    <a:cubicBezTo>
                      <a:pt x="25" y="48"/>
                      <a:pt x="25" y="48"/>
                      <a:pt x="25" y="48"/>
                    </a:cubicBezTo>
                    <a:cubicBezTo>
                      <a:pt x="25" y="50"/>
                      <a:pt x="25" y="50"/>
                      <a:pt x="25" y="50"/>
                    </a:cubicBezTo>
                    <a:cubicBezTo>
                      <a:pt x="29" y="50"/>
                      <a:pt x="29" y="50"/>
                      <a:pt x="29" y="50"/>
                    </a:cubicBezTo>
                    <a:cubicBezTo>
                      <a:pt x="29" y="48"/>
                      <a:pt x="29" y="48"/>
                      <a:pt x="29" y="48"/>
                    </a:cubicBezTo>
                    <a:close/>
                    <a:moveTo>
                      <a:pt x="29" y="52"/>
                    </a:moveTo>
                    <a:cubicBezTo>
                      <a:pt x="25" y="52"/>
                      <a:pt x="25" y="52"/>
                      <a:pt x="25" y="52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3"/>
                      <a:pt x="25" y="53"/>
                      <a:pt x="25" y="53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29" y="52"/>
                      <a:pt x="29" y="52"/>
                      <a:pt x="29" y="52"/>
                    </a:cubicBezTo>
                    <a:close/>
                    <a:moveTo>
                      <a:pt x="29" y="56"/>
                    </a:moveTo>
                    <a:cubicBezTo>
                      <a:pt x="25" y="56"/>
                      <a:pt x="25" y="56"/>
                      <a:pt x="25" y="56"/>
                    </a:cubicBezTo>
                    <a:cubicBezTo>
                      <a:pt x="25" y="59"/>
                      <a:pt x="25" y="59"/>
                      <a:pt x="25" y="59"/>
                    </a:cubicBezTo>
                    <a:cubicBezTo>
                      <a:pt x="29" y="59"/>
                      <a:pt x="29" y="59"/>
                      <a:pt x="29" y="59"/>
                    </a:cubicBezTo>
                    <a:cubicBezTo>
                      <a:pt x="29" y="56"/>
                      <a:pt x="29" y="56"/>
                      <a:pt x="29" y="56"/>
                    </a:cubicBezTo>
                    <a:close/>
                    <a:moveTo>
                      <a:pt x="20" y="46"/>
                    </a:moveTo>
                    <a:cubicBezTo>
                      <a:pt x="20" y="52"/>
                      <a:pt x="20" y="52"/>
                      <a:pt x="20" y="52"/>
                    </a:cubicBezTo>
                    <a:cubicBezTo>
                      <a:pt x="24" y="52"/>
                      <a:pt x="24" y="52"/>
                      <a:pt x="24" y="52"/>
                    </a:cubicBezTo>
                    <a:cubicBezTo>
                      <a:pt x="24" y="46"/>
                      <a:pt x="24" y="46"/>
                      <a:pt x="24" y="46"/>
                    </a:cubicBezTo>
                    <a:cubicBezTo>
                      <a:pt x="20" y="46"/>
                      <a:pt x="20" y="46"/>
                      <a:pt x="20" y="46"/>
                    </a:cubicBezTo>
                    <a:close/>
                    <a:moveTo>
                      <a:pt x="18" y="52"/>
                    </a:moveTo>
                    <a:cubicBezTo>
                      <a:pt x="18" y="46"/>
                      <a:pt x="18" y="46"/>
                      <a:pt x="18" y="46"/>
                    </a:cubicBezTo>
                    <a:cubicBezTo>
                      <a:pt x="13" y="46"/>
                      <a:pt x="13" y="46"/>
                      <a:pt x="13" y="46"/>
                    </a:cubicBezTo>
                    <a:cubicBezTo>
                      <a:pt x="13" y="52"/>
                      <a:pt x="13" y="52"/>
                      <a:pt x="13" y="52"/>
                    </a:cubicBezTo>
                    <a:cubicBezTo>
                      <a:pt x="18" y="52"/>
                      <a:pt x="18" y="52"/>
                      <a:pt x="18" y="52"/>
                    </a:cubicBezTo>
                    <a:close/>
                    <a:moveTo>
                      <a:pt x="17" y="53"/>
                    </a:moveTo>
                    <a:cubicBezTo>
                      <a:pt x="17" y="59"/>
                      <a:pt x="17" y="59"/>
                      <a:pt x="17" y="59"/>
                    </a:cubicBezTo>
                    <a:cubicBezTo>
                      <a:pt x="24" y="59"/>
                      <a:pt x="24" y="59"/>
                      <a:pt x="24" y="59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17" y="53"/>
                      <a:pt x="17" y="53"/>
                      <a:pt x="17" y="53"/>
                    </a:cubicBezTo>
                    <a:close/>
                    <a:moveTo>
                      <a:pt x="16" y="59"/>
                    </a:moveTo>
                    <a:cubicBezTo>
                      <a:pt x="16" y="53"/>
                      <a:pt x="16" y="53"/>
                      <a:pt x="16" y="53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9"/>
                      <a:pt x="13" y="59"/>
                      <a:pt x="13" y="59"/>
                    </a:cubicBezTo>
                    <a:cubicBezTo>
                      <a:pt x="16" y="59"/>
                      <a:pt x="16" y="59"/>
                      <a:pt x="16" y="59"/>
                    </a:cubicBezTo>
                    <a:close/>
                    <a:moveTo>
                      <a:pt x="17" y="41"/>
                    </a:moveTo>
                    <a:cubicBezTo>
                      <a:pt x="17" y="45"/>
                      <a:pt x="17" y="45"/>
                      <a:pt x="17" y="45"/>
                    </a:cubicBezTo>
                    <a:cubicBezTo>
                      <a:pt x="24" y="45"/>
                      <a:pt x="24" y="45"/>
                      <a:pt x="24" y="45"/>
                    </a:cubicBezTo>
                    <a:cubicBezTo>
                      <a:pt x="24" y="41"/>
                      <a:pt x="24" y="41"/>
                      <a:pt x="24" y="41"/>
                    </a:cubicBezTo>
                    <a:cubicBezTo>
                      <a:pt x="17" y="41"/>
                      <a:pt x="17" y="41"/>
                      <a:pt x="17" y="41"/>
                    </a:cubicBezTo>
                    <a:close/>
                    <a:moveTo>
                      <a:pt x="16" y="45"/>
                    </a:moveTo>
                    <a:cubicBezTo>
                      <a:pt x="16" y="41"/>
                      <a:pt x="16" y="41"/>
                      <a:pt x="16" y="41"/>
                    </a:cubicBezTo>
                    <a:cubicBezTo>
                      <a:pt x="13" y="41"/>
                      <a:pt x="13" y="41"/>
                      <a:pt x="13" y="41"/>
                    </a:cubicBezTo>
                    <a:cubicBezTo>
                      <a:pt x="13" y="45"/>
                      <a:pt x="13" y="45"/>
                      <a:pt x="13" y="45"/>
                    </a:cubicBezTo>
                    <a:cubicBezTo>
                      <a:pt x="16" y="45"/>
                      <a:pt x="16" y="45"/>
                      <a:pt x="16" y="45"/>
                    </a:cubicBezTo>
                    <a:close/>
                    <a:moveTo>
                      <a:pt x="19" y="39"/>
                    </a:moveTo>
                    <a:cubicBezTo>
                      <a:pt x="19" y="36"/>
                      <a:pt x="19" y="36"/>
                      <a:pt x="19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3" y="39"/>
                      <a:pt x="13" y="39"/>
                      <a:pt x="13" y="39"/>
                    </a:cubicBezTo>
                    <a:cubicBezTo>
                      <a:pt x="19" y="39"/>
                      <a:pt x="19" y="39"/>
                      <a:pt x="19" y="39"/>
                    </a:cubicBezTo>
                    <a:close/>
                    <a:moveTo>
                      <a:pt x="25" y="35"/>
                    </a:moveTo>
                    <a:cubicBezTo>
                      <a:pt x="25" y="29"/>
                      <a:pt x="25" y="29"/>
                      <a:pt x="25" y="29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25" y="35"/>
                      <a:pt x="25" y="35"/>
                      <a:pt x="25" y="35"/>
                    </a:cubicBezTo>
                    <a:close/>
                    <a:moveTo>
                      <a:pt x="16" y="35"/>
                    </a:moveTo>
                    <a:cubicBezTo>
                      <a:pt x="16" y="29"/>
                      <a:pt x="16" y="29"/>
                      <a:pt x="16" y="29"/>
                    </a:cubicBezTo>
                    <a:cubicBezTo>
                      <a:pt x="8" y="29"/>
                      <a:pt x="8" y="29"/>
                      <a:pt x="8" y="29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6" y="35"/>
                      <a:pt x="16" y="35"/>
                      <a:pt x="16" y="35"/>
                    </a:cubicBezTo>
                    <a:close/>
                    <a:moveTo>
                      <a:pt x="6" y="35"/>
                    </a:moveTo>
                    <a:cubicBezTo>
                      <a:pt x="6" y="29"/>
                      <a:pt x="6" y="29"/>
                      <a:pt x="6" y="29"/>
                    </a:cubicBezTo>
                    <a:cubicBezTo>
                      <a:pt x="2" y="29"/>
                      <a:pt x="2" y="29"/>
                      <a:pt x="2" y="29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6" y="35"/>
                      <a:pt x="6" y="35"/>
                      <a:pt x="6" y="35"/>
                    </a:cubicBezTo>
                    <a:close/>
                    <a:moveTo>
                      <a:pt x="79" y="29"/>
                    </a:moveTo>
                    <a:cubicBezTo>
                      <a:pt x="74" y="29"/>
                      <a:pt x="74" y="29"/>
                      <a:pt x="74" y="29"/>
                    </a:cubicBezTo>
                    <a:cubicBezTo>
                      <a:pt x="74" y="35"/>
                      <a:pt x="74" y="35"/>
                      <a:pt x="74" y="35"/>
                    </a:cubicBezTo>
                    <a:cubicBezTo>
                      <a:pt x="79" y="35"/>
                      <a:pt x="79" y="35"/>
                      <a:pt x="79" y="35"/>
                    </a:cubicBezTo>
                    <a:cubicBezTo>
                      <a:pt x="79" y="29"/>
                      <a:pt x="79" y="29"/>
                      <a:pt x="79" y="29"/>
                    </a:cubicBezTo>
                    <a:close/>
                    <a:moveTo>
                      <a:pt x="73" y="29"/>
                    </a:moveTo>
                    <a:cubicBezTo>
                      <a:pt x="65" y="29"/>
                      <a:pt x="65" y="29"/>
                      <a:pt x="65" y="29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73" y="35"/>
                      <a:pt x="73" y="35"/>
                      <a:pt x="73" y="35"/>
                    </a:cubicBezTo>
                    <a:cubicBezTo>
                      <a:pt x="73" y="29"/>
                      <a:pt x="73" y="29"/>
                      <a:pt x="73" y="29"/>
                    </a:cubicBezTo>
                    <a:close/>
                    <a:moveTo>
                      <a:pt x="64" y="29"/>
                    </a:moveTo>
                    <a:cubicBezTo>
                      <a:pt x="55" y="29"/>
                      <a:pt x="55" y="29"/>
                      <a:pt x="55" y="29"/>
                    </a:cubicBezTo>
                    <a:cubicBezTo>
                      <a:pt x="55" y="35"/>
                      <a:pt x="55" y="35"/>
                      <a:pt x="55" y="35"/>
                    </a:cubicBezTo>
                    <a:cubicBezTo>
                      <a:pt x="64" y="35"/>
                      <a:pt x="64" y="35"/>
                      <a:pt x="64" y="35"/>
                    </a:cubicBezTo>
                    <a:cubicBezTo>
                      <a:pt x="64" y="29"/>
                      <a:pt x="64" y="29"/>
                      <a:pt x="64" y="29"/>
                    </a:cubicBezTo>
                    <a:close/>
                    <a:moveTo>
                      <a:pt x="2" y="28"/>
                    </a:moveTo>
                    <a:cubicBezTo>
                      <a:pt x="5" y="28"/>
                      <a:pt x="5" y="28"/>
                      <a:pt x="5" y="28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2" y="28"/>
                      <a:pt x="2" y="28"/>
                      <a:pt x="2" y="28"/>
                    </a:cubicBezTo>
                    <a:close/>
                    <a:moveTo>
                      <a:pt x="6" y="28"/>
                    </a:moveTo>
                    <a:cubicBezTo>
                      <a:pt x="12" y="28"/>
                      <a:pt x="12" y="28"/>
                      <a:pt x="12" y="28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8"/>
                      <a:pt x="6" y="28"/>
                      <a:pt x="6" y="28"/>
                    </a:cubicBezTo>
                    <a:close/>
                    <a:moveTo>
                      <a:pt x="13" y="28"/>
                    </a:moveTo>
                    <a:cubicBezTo>
                      <a:pt x="18" y="28"/>
                      <a:pt x="18" y="28"/>
                      <a:pt x="18" y="28"/>
                    </a:cubicBezTo>
                    <a:cubicBezTo>
                      <a:pt x="18" y="24"/>
                      <a:pt x="18" y="24"/>
                      <a:pt x="18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8"/>
                      <a:pt x="13" y="28"/>
                      <a:pt x="13" y="28"/>
                    </a:cubicBezTo>
                    <a:close/>
                    <a:moveTo>
                      <a:pt x="20" y="28"/>
                    </a:moveTo>
                    <a:cubicBezTo>
                      <a:pt x="30" y="28"/>
                      <a:pt x="30" y="28"/>
                      <a:pt x="30" y="28"/>
                    </a:cubicBezTo>
                    <a:cubicBezTo>
                      <a:pt x="30" y="24"/>
                      <a:pt x="30" y="24"/>
                      <a:pt x="30" y="24"/>
                    </a:cubicBezTo>
                    <a:cubicBezTo>
                      <a:pt x="20" y="24"/>
                      <a:pt x="20" y="24"/>
                      <a:pt x="20" y="24"/>
                    </a:cubicBezTo>
                    <a:cubicBezTo>
                      <a:pt x="20" y="28"/>
                      <a:pt x="20" y="28"/>
                      <a:pt x="20" y="28"/>
                    </a:cubicBezTo>
                    <a:close/>
                    <a:moveTo>
                      <a:pt x="31" y="28"/>
                    </a:moveTo>
                    <a:cubicBezTo>
                      <a:pt x="40" y="28"/>
                      <a:pt x="40" y="28"/>
                      <a:pt x="40" y="28"/>
                    </a:cubicBezTo>
                    <a:cubicBezTo>
                      <a:pt x="40" y="24"/>
                      <a:pt x="40" y="24"/>
                      <a:pt x="40" y="24"/>
                    </a:cubicBezTo>
                    <a:cubicBezTo>
                      <a:pt x="31" y="24"/>
                      <a:pt x="31" y="24"/>
                      <a:pt x="31" y="24"/>
                    </a:cubicBezTo>
                    <a:cubicBezTo>
                      <a:pt x="31" y="28"/>
                      <a:pt x="31" y="28"/>
                      <a:pt x="31" y="28"/>
                    </a:cubicBezTo>
                    <a:close/>
                    <a:moveTo>
                      <a:pt x="41" y="28"/>
                    </a:moveTo>
                    <a:cubicBezTo>
                      <a:pt x="50" y="28"/>
                      <a:pt x="50" y="28"/>
                      <a:pt x="50" y="28"/>
                    </a:cubicBezTo>
                    <a:cubicBezTo>
                      <a:pt x="50" y="24"/>
                      <a:pt x="50" y="24"/>
                      <a:pt x="50" y="24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8"/>
                      <a:pt x="41" y="28"/>
                      <a:pt x="41" y="28"/>
                    </a:cubicBezTo>
                    <a:close/>
                    <a:moveTo>
                      <a:pt x="51" y="28"/>
                    </a:moveTo>
                    <a:cubicBezTo>
                      <a:pt x="61" y="28"/>
                      <a:pt x="61" y="28"/>
                      <a:pt x="61" y="28"/>
                    </a:cubicBezTo>
                    <a:cubicBezTo>
                      <a:pt x="61" y="24"/>
                      <a:pt x="61" y="24"/>
                      <a:pt x="61" y="24"/>
                    </a:cubicBezTo>
                    <a:cubicBezTo>
                      <a:pt x="51" y="24"/>
                      <a:pt x="51" y="24"/>
                      <a:pt x="51" y="24"/>
                    </a:cubicBezTo>
                    <a:cubicBezTo>
                      <a:pt x="51" y="28"/>
                      <a:pt x="51" y="28"/>
                      <a:pt x="51" y="28"/>
                    </a:cubicBezTo>
                    <a:close/>
                    <a:moveTo>
                      <a:pt x="63" y="28"/>
                    </a:moveTo>
                    <a:cubicBezTo>
                      <a:pt x="67" y="28"/>
                      <a:pt x="67" y="28"/>
                      <a:pt x="67" y="28"/>
                    </a:cubicBezTo>
                    <a:cubicBezTo>
                      <a:pt x="67" y="24"/>
                      <a:pt x="67" y="24"/>
                      <a:pt x="67" y="24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8"/>
                      <a:pt x="63" y="28"/>
                      <a:pt x="63" y="28"/>
                    </a:cubicBezTo>
                    <a:close/>
                    <a:moveTo>
                      <a:pt x="69" y="28"/>
                    </a:moveTo>
                    <a:cubicBezTo>
                      <a:pt x="74" y="28"/>
                      <a:pt x="74" y="28"/>
                      <a:pt x="74" y="28"/>
                    </a:cubicBezTo>
                    <a:cubicBezTo>
                      <a:pt x="74" y="24"/>
                      <a:pt x="74" y="24"/>
                      <a:pt x="74" y="24"/>
                    </a:cubicBezTo>
                    <a:cubicBezTo>
                      <a:pt x="69" y="24"/>
                      <a:pt x="69" y="24"/>
                      <a:pt x="69" y="24"/>
                    </a:cubicBezTo>
                    <a:cubicBezTo>
                      <a:pt x="69" y="28"/>
                      <a:pt x="69" y="28"/>
                      <a:pt x="69" y="28"/>
                    </a:cubicBezTo>
                    <a:close/>
                    <a:moveTo>
                      <a:pt x="76" y="28"/>
                    </a:moveTo>
                    <a:cubicBezTo>
                      <a:pt x="79" y="28"/>
                      <a:pt x="79" y="28"/>
                      <a:pt x="79" y="28"/>
                    </a:cubicBezTo>
                    <a:cubicBezTo>
                      <a:pt x="79" y="24"/>
                      <a:pt x="79" y="24"/>
                      <a:pt x="79" y="24"/>
                    </a:cubicBezTo>
                    <a:cubicBezTo>
                      <a:pt x="76" y="24"/>
                      <a:pt x="76" y="24"/>
                      <a:pt x="76" y="24"/>
                    </a:cubicBezTo>
                    <a:cubicBezTo>
                      <a:pt x="76" y="28"/>
                      <a:pt x="76" y="28"/>
                      <a:pt x="76" y="28"/>
                    </a:cubicBezTo>
                    <a:close/>
                    <a:moveTo>
                      <a:pt x="79" y="36"/>
                    </a:moveTo>
                    <a:cubicBezTo>
                      <a:pt x="69" y="36"/>
                      <a:pt x="69" y="36"/>
                      <a:pt x="69" y="36"/>
                    </a:cubicBezTo>
                    <a:cubicBezTo>
                      <a:pt x="69" y="59"/>
                      <a:pt x="69" y="59"/>
                      <a:pt x="69" y="59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68" y="60"/>
                      <a:pt x="68" y="60"/>
                      <a:pt x="68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7" y="60"/>
                      <a:pt x="57" y="60"/>
                      <a:pt x="57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2" y="60"/>
                      <a:pt x="52" y="60"/>
                      <a:pt x="52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51" y="60"/>
                      <a:pt x="51" y="60"/>
                      <a:pt x="51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30" y="60"/>
                      <a:pt x="30" y="60"/>
                      <a:pt x="30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9" y="60"/>
                      <a:pt x="29" y="60"/>
                      <a:pt x="29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24" y="60"/>
                      <a:pt x="24" y="60"/>
                      <a:pt x="24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3" y="60"/>
                      <a:pt x="13" y="60"/>
                      <a:pt x="13" y="60"/>
                    </a:cubicBezTo>
                    <a:cubicBezTo>
                      <a:pt x="11" y="60"/>
                      <a:pt x="11" y="60"/>
                      <a:pt x="11" y="60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18" y="12"/>
                      <a:pt x="18" y="12"/>
                      <a:pt x="18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32" y="6"/>
                      <a:pt x="32" y="6"/>
                      <a:pt x="32" y="6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9" y="1"/>
                      <a:pt x="39" y="1"/>
                      <a:pt x="39" y="1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7" y="0"/>
                      <a:pt x="47" y="0"/>
                      <a:pt x="47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52" y="6"/>
                      <a:pt x="52" y="6"/>
                      <a:pt x="52" y="6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8" y="12"/>
                      <a:pt x="58" y="12"/>
                      <a:pt x="58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1" y="12"/>
                      <a:pt x="61" y="12"/>
                      <a:pt x="61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2"/>
                      <a:pt x="63" y="12"/>
                      <a:pt x="63" y="12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6" y="18"/>
                      <a:pt x="66" y="18"/>
                      <a:pt x="66" y="18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67" y="12"/>
                      <a:pt x="67" y="12"/>
                      <a:pt x="67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0" y="12"/>
                      <a:pt x="70" y="12"/>
                      <a:pt x="70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2"/>
                      <a:pt x="72" y="12"/>
                      <a:pt x="72" y="12"/>
                    </a:cubicBezTo>
                    <a:cubicBezTo>
                      <a:pt x="72" y="14"/>
                      <a:pt x="72" y="14"/>
                      <a:pt x="72" y="14"/>
                    </a:cubicBezTo>
                    <a:cubicBezTo>
                      <a:pt x="72" y="18"/>
                      <a:pt x="72" y="18"/>
                      <a:pt x="72" y="18"/>
                    </a:cubicBezTo>
                    <a:cubicBezTo>
                      <a:pt x="75" y="18"/>
                      <a:pt x="75" y="18"/>
                      <a:pt x="75" y="18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6" y="12"/>
                      <a:pt x="76" y="12"/>
                      <a:pt x="76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79" y="12"/>
                      <a:pt x="79" y="12"/>
                      <a:pt x="79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14"/>
                      <a:pt x="81" y="14"/>
                      <a:pt x="81" y="14"/>
                    </a:cubicBezTo>
                    <a:cubicBezTo>
                      <a:pt x="81" y="35"/>
                      <a:pt x="81" y="35"/>
                      <a:pt x="81" y="35"/>
                    </a:cubicBezTo>
                    <a:cubicBezTo>
                      <a:pt x="81" y="36"/>
                      <a:pt x="81" y="36"/>
                      <a:pt x="81" y="36"/>
                    </a:cubicBezTo>
                    <a:cubicBezTo>
                      <a:pt x="79" y="36"/>
                      <a:pt x="79" y="36"/>
                      <a:pt x="79" y="36"/>
                    </a:cubicBezTo>
                    <a:close/>
                    <a:moveTo>
                      <a:pt x="68" y="36"/>
                    </a:moveTo>
                    <a:cubicBezTo>
                      <a:pt x="61" y="36"/>
                      <a:pt x="61" y="36"/>
                      <a:pt x="61" y="36"/>
                    </a:cubicBezTo>
                    <a:cubicBezTo>
                      <a:pt x="61" y="39"/>
                      <a:pt x="61" y="39"/>
                      <a:pt x="61" y="39"/>
                    </a:cubicBezTo>
                    <a:cubicBezTo>
                      <a:pt x="68" y="39"/>
                      <a:pt x="68" y="39"/>
                      <a:pt x="68" y="39"/>
                    </a:cubicBezTo>
                    <a:cubicBezTo>
                      <a:pt x="68" y="36"/>
                      <a:pt x="68" y="36"/>
                      <a:pt x="68" y="36"/>
                    </a:cubicBezTo>
                    <a:close/>
                    <a:moveTo>
                      <a:pt x="23" y="14"/>
                    </a:move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9"/>
                      <a:pt x="20" y="19"/>
                      <a:pt x="20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5" y="19"/>
                      <a:pt x="15" y="19"/>
                      <a:pt x="15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4"/>
                      <a:pt x="23" y="14"/>
                      <a:pt x="23" y="14"/>
                    </a:cubicBezTo>
                    <a:close/>
                    <a:moveTo>
                      <a:pt x="26" y="22"/>
                    </a:moveTo>
                    <a:cubicBezTo>
                      <a:pt x="26" y="18"/>
                      <a:pt x="26" y="18"/>
                      <a:pt x="26" y="18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5" y="18"/>
                      <a:pt x="35" y="18"/>
                      <a:pt x="35" y="18"/>
                    </a:cubicBezTo>
                    <a:cubicBezTo>
                      <a:pt x="35" y="22"/>
                      <a:pt x="35" y="22"/>
                      <a:pt x="35" y="22"/>
                    </a:cubicBezTo>
                    <a:cubicBezTo>
                      <a:pt x="26" y="22"/>
                      <a:pt x="26" y="22"/>
                      <a:pt x="26" y="22"/>
                    </a:cubicBezTo>
                    <a:close/>
                    <a:moveTo>
                      <a:pt x="36" y="22"/>
                    </a:moveTo>
                    <a:cubicBezTo>
                      <a:pt x="36" y="18"/>
                      <a:pt x="36" y="18"/>
                      <a:pt x="36" y="18"/>
                    </a:cubicBezTo>
                    <a:cubicBezTo>
                      <a:pt x="40" y="18"/>
                      <a:pt x="40" y="18"/>
                      <a:pt x="40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5" y="18"/>
                      <a:pt x="45" y="18"/>
                      <a:pt x="45" y="18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36" y="22"/>
                      <a:pt x="36" y="22"/>
                      <a:pt x="36" y="22"/>
                    </a:cubicBezTo>
                    <a:close/>
                    <a:moveTo>
                      <a:pt x="46" y="22"/>
                    </a:moveTo>
                    <a:cubicBezTo>
                      <a:pt x="46" y="18"/>
                      <a:pt x="46" y="18"/>
                      <a:pt x="46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51" y="18"/>
                      <a:pt x="51" y="18"/>
                      <a:pt x="51" y="18"/>
                    </a:cubicBezTo>
                    <a:cubicBezTo>
                      <a:pt x="54" y="18"/>
                      <a:pt x="54" y="18"/>
                      <a:pt x="54" y="18"/>
                    </a:cubicBezTo>
                    <a:cubicBezTo>
                      <a:pt x="54" y="22"/>
                      <a:pt x="54" y="22"/>
                      <a:pt x="54" y="22"/>
                    </a:cubicBezTo>
                    <a:cubicBezTo>
                      <a:pt x="46" y="22"/>
                      <a:pt x="46" y="22"/>
                      <a:pt x="46" y="22"/>
                    </a:cubicBezTo>
                    <a:close/>
                    <a:moveTo>
                      <a:pt x="57" y="59"/>
                    </a:moveTo>
                    <a:cubicBezTo>
                      <a:pt x="64" y="59"/>
                      <a:pt x="64" y="59"/>
                      <a:pt x="64" y="59"/>
                    </a:cubicBezTo>
                    <a:cubicBezTo>
                      <a:pt x="64" y="53"/>
                      <a:pt x="64" y="53"/>
                      <a:pt x="64" y="53"/>
                    </a:cubicBezTo>
                    <a:cubicBezTo>
                      <a:pt x="57" y="53"/>
                      <a:pt x="57" y="53"/>
                      <a:pt x="57" y="53"/>
                    </a:cubicBezTo>
                    <a:cubicBezTo>
                      <a:pt x="57" y="59"/>
                      <a:pt x="57" y="59"/>
                      <a:pt x="57" y="59"/>
                    </a:cubicBezTo>
                    <a:close/>
                    <a:moveTo>
                      <a:pt x="65" y="59"/>
                    </a:moveTo>
                    <a:cubicBezTo>
                      <a:pt x="68" y="59"/>
                      <a:pt x="68" y="59"/>
                      <a:pt x="68" y="59"/>
                    </a:cubicBezTo>
                    <a:cubicBezTo>
                      <a:pt x="68" y="53"/>
                      <a:pt x="68" y="53"/>
                      <a:pt x="68" y="53"/>
                    </a:cubicBezTo>
                    <a:cubicBezTo>
                      <a:pt x="65" y="53"/>
                      <a:pt x="65" y="53"/>
                      <a:pt x="65" y="53"/>
                    </a:cubicBezTo>
                    <a:cubicBezTo>
                      <a:pt x="65" y="59"/>
                      <a:pt x="65" y="59"/>
                      <a:pt x="65" y="59"/>
                    </a:cubicBezTo>
                    <a:close/>
                    <a:moveTo>
                      <a:pt x="57" y="1"/>
                    </a:moveTo>
                    <a:cubicBezTo>
                      <a:pt x="57" y="9"/>
                      <a:pt x="57" y="9"/>
                      <a:pt x="57" y="9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7" y="1"/>
                      <a:pt x="27" y="1"/>
                      <a:pt x="27" y="1"/>
                    </a:cubicBezTo>
                    <a:cubicBezTo>
                      <a:pt x="27" y="7"/>
                      <a:pt x="27" y="7"/>
                      <a:pt x="27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7"/>
                      <a:pt x="34" y="7"/>
                      <a:pt x="34" y="7"/>
                    </a:cubicBezTo>
                    <a:cubicBezTo>
                      <a:pt x="34" y="1"/>
                      <a:pt x="34" y="1"/>
                      <a:pt x="34" y="1"/>
                    </a:cubicBezTo>
                    <a:cubicBezTo>
                      <a:pt x="37" y="1"/>
                      <a:pt x="37" y="1"/>
                      <a:pt x="37" y="1"/>
                    </a:cubicBezTo>
                    <a:cubicBezTo>
                      <a:pt x="37" y="6"/>
                      <a:pt x="37" y="6"/>
                      <a:pt x="37" y="6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37" y="7"/>
                      <a:pt x="37" y="7"/>
                      <a:pt x="37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3" y="7"/>
                      <a:pt x="43" y="7"/>
                      <a:pt x="43" y="7"/>
                    </a:cubicBezTo>
                    <a:cubicBezTo>
                      <a:pt x="44" y="7"/>
                      <a:pt x="44" y="7"/>
                      <a:pt x="44" y="7"/>
                    </a:cubicBezTo>
                    <a:cubicBezTo>
                      <a:pt x="44" y="1"/>
                      <a:pt x="44" y="1"/>
                      <a:pt x="44" y="1"/>
                    </a:cubicBezTo>
                    <a:cubicBezTo>
                      <a:pt x="47" y="1"/>
                      <a:pt x="47" y="1"/>
                      <a:pt x="47" y="1"/>
                    </a:cubicBezTo>
                    <a:cubicBezTo>
                      <a:pt x="47" y="6"/>
                      <a:pt x="47" y="6"/>
                      <a:pt x="47" y="6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47" y="7"/>
                      <a:pt x="47" y="7"/>
                      <a:pt x="47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7"/>
                      <a:pt x="53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7" y="1"/>
                      <a:pt x="57" y="1"/>
                      <a:pt x="57" y="1"/>
                    </a:cubicBezTo>
                    <a:close/>
                    <a:moveTo>
                      <a:pt x="24" y="16"/>
                    </a:moveTo>
                    <a:cubicBezTo>
                      <a:pt x="24" y="10"/>
                      <a:pt x="24" y="10"/>
                      <a:pt x="24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1" y="16"/>
                      <a:pt x="31" y="16"/>
                      <a:pt x="31" y="16"/>
                    </a:cubicBezTo>
                    <a:cubicBezTo>
                      <a:pt x="24" y="16"/>
                      <a:pt x="24" y="16"/>
                      <a:pt x="24" y="16"/>
                    </a:cubicBezTo>
                    <a:close/>
                    <a:moveTo>
                      <a:pt x="32" y="16"/>
                    </a:moveTo>
                    <a:cubicBezTo>
                      <a:pt x="32" y="10"/>
                      <a:pt x="32" y="10"/>
                      <a:pt x="32" y="10"/>
                    </a:cubicBezTo>
                    <a:cubicBezTo>
                      <a:pt x="40" y="10"/>
                      <a:pt x="40" y="10"/>
                      <a:pt x="40" y="10"/>
                    </a:cubicBezTo>
                    <a:cubicBezTo>
                      <a:pt x="40" y="16"/>
                      <a:pt x="40" y="16"/>
                      <a:pt x="40" y="16"/>
                    </a:cubicBezTo>
                    <a:cubicBezTo>
                      <a:pt x="32" y="16"/>
                      <a:pt x="32" y="16"/>
                      <a:pt x="32" y="16"/>
                    </a:cubicBezTo>
                    <a:close/>
                    <a:moveTo>
                      <a:pt x="41" y="16"/>
                    </a:moveTo>
                    <a:cubicBezTo>
                      <a:pt x="41" y="10"/>
                      <a:pt x="41" y="10"/>
                      <a:pt x="41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9" y="16"/>
                      <a:pt x="49" y="16"/>
                      <a:pt x="49" y="16"/>
                    </a:cubicBezTo>
                    <a:cubicBezTo>
                      <a:pt x="41" y="16"/>
                      <a:pt x="41" y="16"/>
                      <a:pt x="41" y="16"/>
                    </a:cubicBezTo>
                    <a:close/>
                    <a:moveTo>
                      <a:pt x="51" y="16"/>
                    </a:moveTo>
                    <a:cubicBezTo>
                      <a:pt x="51" y="10"/>
                      <a:pt x="51" y="10"/>
                      <a:pt x="51" y="10"/>
                    </a:cubicBezTo>
                    <a:cubicBezTo>
                      <a:pt x="57" y="10"/>
                      <a:pt x="57" y="10"/>
                      <a:pt x="57" y="10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1" y="16"/>
                      <a:pt x="51" y="16"/>
                      <a:pt x="51" y="16"/>
                    </a:cubicBezTo>
                    <a:close/>
                    <a:moveTo>
                      <a:pt x="68" y="52"/>
                    </a:moveTo>
                    <a:cubicBezTo>
                      <a:pt x="68" y="46"/>
                      <a:pt x="68" y="46"/>
                      <a:pt x="68" y="46"/>
                    </a:cubicBezTo>
                    <a:cubicBezTo>
                      <a:pt x="62" y="46"/>
                      <a:pt x="62" y="46"/>
                      <a:pt x="62" y="46"/>
                    </a:cubicBezTo>
                    <a:cubicBezTo>
                      <a:pt x="62" y="52"/>
                      <a:pt x="62" y="52"/>
                      <a:pt x="62" y="52"/>
                    </a:cubicBezTo>
                    <a:cubicBezTo>
                      <a:pt x="68" y="52"/>
                      <a:pt x="68" y="52"/>
                      <a:pt x="68" y="52"/>
                    </a:cubicBezTo>
                    <a:close/>
                    <a:moveTo>
                      <a:pt x="68" y="45"/>
                    </a:moveTo>
                    <a:cubicBezTo>
                      <a:pt x="68" y="41"/>
                      <a:pt x="68" y="41"/>
                      <a:pt x="68" y="41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5"/>
                      <a:pt x="65" y="45"/>
                      <a:pt x="65" y="45"/>
                    </a:cubicBezTo>
                    <a:cubicBezTo>
                      <a:pt x="68" y="45"/>
                      <a:pt x="68" y="45"/>
                      <a:pt x="68" y="45"/>
                    </a:cubicBezTo>
                    <a:close/>
                    <a:moveTo>
                      <a:pt x="61" y="46"/>
                    </a:moveTo>
                    <a:cubicBezTo>
                      <a:pt x="61" y="52"/>
                      <a:pt x="61" y="52"/>
                      <a:pt x="61" y="52"/>
                    </a:cubicBezTo>
                    <a:cubicBezTo>
                      <a:pt x="57" y="52"/>
                      <a:pt x="57" y="52"/>
                      <a:pt x="57" y="52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61" y="46"/>
                      <a:pt x="61" y="46"/>
                      <a:pt x="61" y="46"/>
                    </a:cubicBezTo>
                    <a:close/>
                    <a:moveTo>
                      <a:pt x="64" y="41"/>
                    </a:moveTo>
                    <a:cubicBezTo>
                      <a:pt x="64" y="45"/>
                      <a:pt x="64" y="45"/>
                      <a:pt x="64" y="45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1"/>
                      <a:pt x="57" y="41"/>
                      <a:pt x="57" y="41"/>
                    </a:cubicBezTo>
                    <a:cubicBezTo>
                      <a:pt x="64" y="41"/>
                      <a:pt x="64" y="41"/>
                      <a:pt x="64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20"/>
              <p:cNvSpPr>
                <a:spLocks noEditPoints="1"/>
              </p:cNvSpPr>
              <p:nvPr/>
            </p:nvSpPr>
            <p:spPr bwMode="auto">
              <a:xfrm>
                <a:off x="4348163" y="1792288"/>
                <a:ext cx="441325" cy="260350"/>
              </a:xfrm>
              <a:custGeom>
                <a:avLst/>
                <a:gdLst>
                  <a:gd name="T0" fmla="*/ 97 w 278"/>
                  <a:gd name="T1" fmla="*/ 0 h 164"/>
                  <a:gd name="T2" fmla="*/ 0 w 278"/>
                  <a:gd name="T3" fmla="*/ 7 h 164"/>
                  <a:gd name="T4" fmla="*/ 0 w 278"/>
                  <a:gd name="T5" fmla="*/ 0 h 164"/>
                  <a:gd name="T6" fmla="*/ 278 w 278"/>
                  <a:gd name="T7" fmla="*/ 0 h 164"/>
                  <a:gd name="T8" fmla="*/ 180 w 278"/>
                  <a:gd name="T9" fmla="*/ 7 h 164"/>
                  <a:gd name="T10" fmla="*/ 180 w 278"/>
                  <a:gd name="T11" fmla="*/ 0 h 164"/>
                  <a:gd name="T12" fmla="*/ 45 w 278"/>
                  <a:gd name="T13" fmla="*/ 59 h 164"/>
                  <a:gd name="T14" fmla="*/ 2 w 278"/>
                  <a:gd name="T15" fmla="*/ 64 h 164"/>
                  <a:gd name="T16" fmla="*/ 2 w 278"/>
                  <a:gd name="T17" fmla="*/ 59 h 164"/>
                  <a:gd name="T18" fmla="*/ 275 w 278"/>
                  <a:gd name="T19" fmla="*/ 59 h 164"/>
                  <a:gd name="T20" fmla="*/ 232 w 278"/>
                  <a:gd name="T21" fmla="*/ 64 h 164"/>
                  <a:gd name="T22" fmla="*/ 232 w 278"/>
                  <a:gd name="T23" fmla="*/ 59 h 164"/>
                  <a:gd name="T24" fmla="*/ 69 w 278"/>
                  <a:gd name="T25" fmla="*/ 102 h 164"/>
                  <a:gd name="T26" fmla="*/ 7 w 278"/>
                  <a:gd name="T27" fmla="*/ 109 h 164"/>
                  <a:gd name="T28" fmla="*/ 7 w 278"/>
                  <a:gd name="T29" fmla="*/ 102 h 164"/>
                  <a:gd name="T30" fmla="*/ 164 w 278"/>
                  <a:gd name="T31" fmla="*/ 102 h 164"/>
                  <a:gd name="T32" fmla="*/ 114 w 278"/>
                  <a:gd name="T33" fmla="*/ 109 h 164"/>
                  <a:gd name="T34" fmla="*/ 114 w 278"/>
                  <a:gd name="T35" fmla="*/ 102 h 164"/>
                  <a:gd name="T36" fmla="*/ 270 w 278"/>
                  <a:gd name="T37" fmla="*/ 102 h 164"/>
                  <a:gd name="T38" fmla="*/ 206 w 278"/>
                  <a:gd name="T39" fmla="*/ 109 h 164"/>
                  <a:gd name="T40" fmla="*/ 206 w 278"/>
                  <a:gd name="T41" fmla="*/ 102 h 164"/>
                  <a:gd name="T42" fmla="*/ 81 w 278"/>
                  <a:gd name="T43" fmla="*/ 159 h 164"/>
                  <a:gd name="T44" fmla="*/ 111 w 278"/>
                  <a:gd name="T45" fmla="*/ 133 h 164"/>
                  <a:gd name="T46" fmla="*/ 114 w 278"/>
                  <a:gd name="T47" fmla="*/ 133 h 164"/>
                  <a:gd name="T48" fmla="*/ 185 w 278"/>
                  <a:gd name="T49" fmla="*/ 159 h 164"/>
                  <a:gd name="T50" fmla="*/ 164 w 278"/>
                  <a:gd name="T51" fmla="*/ 131 h 164"/>
                  <a:gd name="T52" fmla="*/ 164 w 278"/>
                  <a:gd name="T53" fmla="*/ 133 h 164"/>
                  <a:gd name="T54" fmla="*/ 166 w 278"/>
                  <a:gd name="T55" fmla="*/ 133 h 164"/>
                  <a:gd name="T56" fmla="*/ 194 w 278"/>
                  <a:gd name="T57" fmla="*/ 159 h 164"/>
                  <a:gd name="T58" fmla="*/ 261 w 278"/>
                  <a:gd name="T59" fmla="*/ 164 h 164"/>
                  <a:gd name="T60" fmla="*/ 16 w 278"/>
                  <a:gd name="T61" fmla="*/ 159 h 164"/>
                  <a:gd name="T62" fmla="*/ 114 w 278"/>
                  <a:gd name="T63" fmla="*/ 131 h 164"/>
                  <a:gd name="T64" fmla="*/ 114 w 278"/>
                  <a:gd name="T65" fmla="*/ 133 h 164"/>
                  <a:gd name="T66" fmla="*/ 114 w 278"/>
                  <a:gd name="T67" fmla="*/ 131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78" h="164">
                    <a:moveTo>
                      <a:pt x="0" y="0"/>
                    </a:moveTo>
                    <a:lnTo>
                      <a:pt x="97" y="0"/>
                    </a:lnTo>
                    <a:lnTo>
                      <a:pt x="97" y="7"/>
                    </a:lnTo>
                    <a:lnTo>
                      <a:pt x="0" y="7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180" y="0"/>
                    </a:moveTo>
                    <a:lnTo>
                      <a:pt x="278" y="0"/>
                    </a:lnTo>
                    <a:lnTo>
                      <a:pt x="278" y="7"/>
                    </a:lnTo>
                    <a:lnTo>
                      <a:pt x="180" y="7"/>
                    </a:lnTo>
                    <a:lnTo>
                      <a:pt x="180" y="0"/>
                    </a:lnTo>
                    <a:lnTo>
                      <a:pt x="180" y="0"/>
                    </a:lnTo>
                    <a:close/>
                    <a:moveTo>
                      <a:pt x="2" y="59"/>
                    </a:moveTo>
                    <a:lnTo>
                      <a:pt x="45" y="59"/>
                    </a:lnTo>
                    <a:lnTo>
                      <a:pt x="45" y="64"/>
                    </a:lnTo>
                    <a:lnTo>
                      <a:pt x="2" y="64"/>
                    </a:lnTo>
                    <a:lnTo>
                      <a:pt x="2" y="59"/>
                    </a:lnTo>
                    <a:lnTo>
                      <a:pt x="2" y="59"/>
                    </a:lnTo>
                    <a:close/>
                    <a:moveTo>
                      <a:pt x="232" y="59"/>
                    </a:moveTo>
                    <a:lnTo>
                      <a:pt x="275" y="59"/>
                    </a:lnTo>
                    <a:lnTo>
                      <a:pt x="275" y="64"/>
                    </a:lnTo>
                    <a:lnTo>
                      <a:pt x="232" y="64"/>
                    </a:lnTo>
                    <a:lnTo>
                      <a:pt x="232" y="59"/>
                    </a:lnTo>
                    <a:lnTo>
                      <a:pt x="232" y="59"/>
                    </a:lnTo>
                    <a:close/>
                    <a:moveTo>
                      <a:pt x="7" y="102"/>
                    </a:moveTo>
                    <a:lnTo>
                      <a:pt x="69" y="102"/>
                    </a:lnTo>
                    <a:lnTo>
                      <a:pt x="69" y="109"/>
                    </a:lnTo>
                    <a:lnTo>
                      <a:pt x="7" y="109"/>
                    </a:lnTo>
                    <a:lnTo>
                      <a:pt x="7" y="102"/>
                    </a:lnTo>
                    <a:lnTo>
                      <a:pt x="7" y="102"/>
                    </a:lnTo>
                    <a:close/>
                    <a:moveTo>
                      <a:pt x="114" y="102"/>
                    </a:moveTo>
                    <a:lnTo>
                      <a:pt x="164" y="102"/>
                    </a:lnTo>
                    <a:lnTo>
                      <a:pt x="164" y="109"/>
                    </a:lnTo>
                    <a:lnTo>
                      <a:pt x="114" y="109"/>
                    </a:lnTo>
                    <a:lnTo>
                      <a:pt x="114" y="102"/>
                    </a:lnTo>
                    <a:lnTo>
                      <a:pt x="114" y="102"/>
                    </a:lnTo>
                    <a:close/>
                    <a:moveTo>
                      <a:pt x="206" y="102"/>
                    </a:moveTo>
                    <a:lnTo>
                      <a:pt x="270" y="102"/>
                    </a:lnTo>
                    <a:lnTo>
                      <a:pt x="270" y="109"/>
                    </a:lnTo>
                    <a:lnTo>
                      <a:pt x="206" y="109"/>
                    </a:lnTo>
                    <a:lnTo>
                      <a:pt x="206" y="102"/>
                    </a:lnTo>
                    <a:lnTo>
                      <a:pt x="206" y="102"/>
                    </a:lnTo>
                    <a:close/>
                    <a:moveTo>
                      <a:pt x="16" y="159"/>
                    </a:moveTo>
                    <a:lnTo>
                      <a:pt x="81" y="159"/>
                    </a:lnTo>
                    <a:lnTo>
                      <a:pt x="107" y="133"/>
                    </a:lnTo>
                    <a:lnTo>
                      <a:pt x="111" y="133"/>
                    </a:lnTo>
                    <a:lnTo>
                      <a:pt x="111" y="133"/>
                    </a:lnTo>
                    <a:lnTo>
                      <a:pt x="114" y="133"/>
                    </a:lnTo>
                    <a:lnTo>
                      <a:pt x="88" y="159"/>
                    </a:lnTo>
                    <a:lnTo>
                      <a:pt x="185" y="159"/>
                    </a:lnTo>
                    <a:lnTo>
                      <a:pt x="159" y="131"/>
                    </a:lnTo>
                    <a:lnTo>
                      <a:pt x="164" y="131"/>
                    </a:lnTo>
                    <a:lnTo>
                      <a:pt x="164" y="133"/>
                    </a:lnTo>
                    <a:lnTo>
                      <a:pt x="164" y="133"/>
                    </a:lnTo>
                    <a:lnTo>
                      <a:pt x="166" y="133"/>
                    </a:lnTo>
                    <a:lnTo>
                      <a:pt x="166" y="133"/>
                    </a:lnTo>
                    <a:lnTo>
                      <a:pt x="168" y="133"/>
                    </a:lnTo>
                    <a:lnTo>
                      <a:pt x="194" y="159"/>
                    </a:lnTo>
                    <a:lnTo>
                      <a:pt x="261" y="159"/>
                    </a:lnTo>
                    <a:lnTo>
                      <a:pt x="261" y="164"/>
                    </a:lnTo>
                    <a:lnTo>
                      <a:pt x="16" y="164"/>
                    </a:lnTo>
                    <a:lnTo>
                      <a:pt x="16" y="159"/>
                    </a:lnTo>
                    <a:lnTo>
                      <a:pt x="16" y="159"/>
                    </a:lnTo>
                    <a:close/>
                    <a:moveTo>
                      <a:pt x="114" y="131"/>
                    </a:moveTo>
                    <a:lnTo>
                      <a:pt x="116" y="131"/>
                    </a:lnTo>
                    <a:lnTo>
                      <a:pt x="114" y="133"/>
                    </a:lnTo>
                    <a:lnTo>
                      <a:pt x="114" y="131"/>
                    </a:lnTo>
                    <a:lnTo>
                      <a:pt x="114" y="13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21"/>
              <p:cNvSpPr>
                <a:spLocks noEditPoints="1"/>
              </p:cNvSpPr>
              <p:nvPr/>
            </p:nvSpPr>
            <p:spPr bwMode="auto">
              <a:xfrm>
                <a:off x="4295776" y="1660525"/>
                <a:ext cx="546100" cy="508000"/>
              </a:xfrm>
              <a:custGeom>
                <a:avLst/>
                <a:gdLst>
                  <a:gd name="T0" fmla="*/ 31 w 145"/>
                  <a:gd name="T1" fmla="*/ 0 h 135"/>
                  <a:gd name="T2" fmla="*/ 0 w 145"/>
                  <a:gd name="T3" fmla="*/ 27 h 135"/>
                  <a:gd name="T4" fmla="*/ 14 w 145"/>
                  <a:gd name="T5" fmla="*/ 45 h 135"/>
                  <a:gd name="T6" fmla="*/ 14 w 145"/>
                  <a:gd name="T7" fmla="*/ 63 h 135"/>
                  <a:gd name="T8" fmla="*/ 33 w 145"/>
                  <a:gd name="T9" fmla="*/ 116 h 135"/>
                  <a:gd name="T10" fmla="*/ 61 w 145"/>
                  <a:gd name="T11" fmla="*/ 125 h 135"/>
                  <a:gd name="T12" fmla="*/ 73 w 145"/>
                  <a:gd name="T13" fmla="*/ 135 h 135"/>
                  <a:gd name="T14" fmla="*/ 83 w 145"/>
                  <a:gd name="T15" fmla="*/ 126 h 135"/>
                  <a:gd name="T16" fmla="*/ 112 w 145"/>
                  <a:gd name="T17" fmla="*/ 116 h 135"/>
                  <a:gd name="T18" fmla="*/ 131 w 145"/>
                  <a:gd name="T19" fmla="*/ 63 h 135"/>
                  <a:gd name="T20" fmla="*/ 131 w 145"/>
                  <a:gd name="T21" fmla="*/ 46 h 135"/>
                  <a:gd name="T22" fmla="*/ 145 w 145"/>
                  <a:gd name="T23" fmla="*/ 27 h 135"/>
                  <a:gd name="T24" fmla="*/ 115 w 145"/>
                  <a:gd name="T25" fmla="*/ 0 h 135"/>
                  <a:gd name="T26" fmla="*/ 73 w 145"/>
                  <a:gd name="T27" fmla="*/ 14 h 135"/>
                  <a:gd name="T28" fmla="*/ 31 w 145"/>
                  <a:gd name="T29" fmla="*/ 0 h 135"/>
                  <a:gd name="T30" fmla="*/ 31 w 145"/>
                  <a:gd name="T31" fmla="*/ 4 h 135"/>
                  <a:gd name="T32" fmla="*/ 6 w 145"/>
                  <a:gd name="T33" fmla="*/ 26 h 135"/>
                  <a:gd name="T34" fmla="*/ 16 w 145"/>
                  <a:gd name="T35" fmla="*/ 38 h 135"/>
                  <a:gd name="T36" fmla="*/ 17 w 145"/>
                  <a:gd name="T37" fmla="*/ 51 h 135"/>
                  <a:gd name="T38" fmla="*/ 17 w 145"/>
                  <a:gd name="T39" fmla="*/ 64 h 135"/>
                  <a:gd name="T40" fmla="*/ 34 w 145"/>
                  <a:gd name="T41" fmla="*/ 113 h 135"/>
                  <a:gd name="T42" fmla="*/ 60 w 145"/>
                  <a:gd name="T43" fmla="*/ 122 h 135"/>
                  <a:gd name="T44" fmla="*/ 73 w 145"/>
                  <a:gd name="T45" fmla="*/ 130 h 135"/>
                  <a:gd name="T46" fmla="*/ 83 w 145"/>
                  <a:gd name="T47" fmla="*/ 123 h 135"/>
                  <a:gd name="T48" fmla="*/ 111 w 145"/>
                  <a:gd name="T49" fmla="*/ 113 h 135"/>
                  <a:gd name="T50" fmla="*/ 128 w 145"/>
                  <a:gd name="T51" fmla="*/ 63 h 135"/>
                  <a:gd name="T52" fmla="*/ 128 w 145"/>
                  <a:gd name="T53" fmla="*/ 52 h 135"/>
                  <a:gd name="T54" fmla="*/ 129 w 145"/>
                  <a:gd name="T55" fmla="*/ 38 h 135"/>
                  <a:gd name="T56" fmla="*/ 139 w 145"/>
                  <a:gd name="T57" fmla="*/ 26 h 135"/>
                  <a:gd name="T58" fmla="*/ 114 w 145"/>
                  <a:gd name="T59" fmla="*/ 4 h 135"/>
                  <a:gd name="T60" fmla="*/ 73 w 145"/>
                  <a:gd name="T61" fmla="*/ 16 h 135"/>
                  <a:gd name="T62" fmla="*/ 31 w 145"/>
                  <a:gd name="T63" fmla="*/ 4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45" h="135">
                    <a:moveTo>
                      <a:pt x="31" y="0"/>
                    </a:moveTo>
                    <a:cubicBezTo>
                      <a:pt x="0" y="27"/>
                      <a:pt x="0" y="27"/>
                      <a:pt x="0" y="27"/>
                    </a:cubicBezTo>
                    <a:cubicBezTo>
                      <a:pt x="9" y="28"/>
                      <a:pt x="14" y="37"/>
                      <a:pt x="14" y="45"/>
                    </a:cubicBezTo>
                    <a:cubicBezTo>
                      <a:pt x="14" y="63"/>
                      <a:pt x="14" y="63"/>
                      <a:pt x="14" y="63"/>
                    </a:cubicBezTo>
                    <a:cubicBezTo>
                      <a:pt x="14" y="80"/>
                      <a:pt x="15" y="109"/>
                      <a:pt x="33" y="116"/>
                    </a:cubicBezTo>
                    <a:cubicBezTo>
                      <a:pt x="36" y="117"/>
                      <a:pt x="53" y="121"/>
                      <a:pt x="61" y="125"/>
                    </a:cubicBezTo>
                    <a:cubicBezTo>
                      <a:pt x="70" y="130"/>
                      <a:pt x="71" y="135"/>
                      <a:pt x="73" y="135"/>
                    </a:cubicBezTo>
                    <a:cubicBezTo>
                      <a:pt x="74" y="134"/>
                      <a:pt x="76" y="130"/>
                      <a:pt x="83" y="126"/>
                    </a:cubicBezTo>
                    <a:cubicBezTo>
                      <a:pt x="92" y="122"/>
                      <a:pt x="107" y="118"/>
                      <a:pt x="112" y="116"/>
                    </a:cubicBezTo>
                    <a:cubicBezTo>
                      <a:pt x="130" y="109"/>
                      <a:pt x="131" y="80"/>
                      <a:pt x="131" y="63"/>
                    </a:cubicBezTo>
                    <a:cubicBezTo>
                      <a:pt x="131" y="46"/>
                      <a:pt x="131" y="46"/>
                      <a:pt x="131" y="46"/>
                    </a:cubicBezTo>
                    <a:cubicBezTo>
                      <a:pt x="131" y="38"/>
                      <a:pt x="136" y="28"/>
                      <a:pt x="145" y="27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100" y="9"/>
                      <a:pt x="90" y="13"/>
                      <a:pt x="73" y="14"/>
                    </a:cubicBezTo>
                    <a:cubicBezTo>
                      <a:pt x="55" y="14"/>
                      <a:pt x="45" y="10"/>
                      <a:pt x="31" y="0"/>
                    </a:cubicBezTo>
                    <a:close/>
                    <a:moveTo>
                      <a:pt x="31" y="4"/>
                    </a:moveTo>
                    <a:cubicBezTo>
                      <a:pt x="6" y="26"/>
                      <a:pt x="6" y="26"/>
                      <a:pt x="6" y="26"/>
                    </a:cubicBezTo>
                    <a:cubicBezTo>
                      <a:pt x="7" y="26"/>
                      <a:pt x="13" y="29"/>
                      <a:pt x="16" y="38"/>
                    </a:cubicBezTo>
                    <a:cubicBezTo>
                      <a:pt x="17" y="42"/>
                      <a:pt x="17" y="47"/>
                      <a:pt x="17" y="51"/>
                    </a:cubicBezTo>
                    <a:cubicBezTo>
                      <a:pt x="17" y="56"/>
                      <a:pt x="17" y="60"/>
                      <a:pt x="17" y="64"/>
                    </a:cubicBezTo>
                    <a:cubicBezTo>
                      <a:pt x="17" y="79"/>
                      <a:pt x="18" y="106"/>
                      <a:pt x="34" y="113"/>
                    </a:cubicBezTo>
                    <a:cubicBezTo>
                      <a:pt x="37" y="115"/>
                      <a:pt x="53" y="118"/>
                      <a:pt x="60" y="122"/>
                    </a:cubicBezTo>
                    <a:cubicBezTo>
                      <a:pt x="70" y="126"/>
                      <a:pt x="72" y="130"/>
                      <a:pt x="73" y="130"/>
                    </a:cubicBezTo>
                    <a:cubicBezTo>
                      <a:pt x="74" y="129"/>
                      <a:pt x="76" y="126"/>
                      <a:pt x="83" y="123"/>
                    </a:cubicBezTo>
                    <a:cubicBezTo>
                      <a:pt x="91" y="119"/>
                      <a:pt x="106" y="115"/>
                      <a:pt x="111" y="113"/>
                    </a:cubicBezTo>
                    <a:cubicBezTo>
                      <a:pt x="127" y="107"/>
                      <a:pt x="127" y="79"/>
                      <a:pt x="128" y="63"/>
                    </a:cubicBezTo>
                    <a:cubicBezTo>
                      <a:pt x="128" y="52"/>
                      <a:pt x="128" y="52"/>
                      <a:pt x="128" y="52"/>
                    </a:cubicBezTo>
                    <a:cubicBezTo>
                      <a:pt x="128" y="47"/>
                      <a:pt x="127" y="43"/>
                      <a:pt x="129" y="38"/>
                    </a:cubicBezTo>
                    <a:cubicBezTo>
                      <a:pt x="131" y="33"/>
                      <a:pt x="134" y="28"/>
                      <a:pt x="139" y="26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00" y="13"/>
                      <a:pt x="90" y="16"/>
                      <a:pt x="73" y="16"/>
                    </a:cubicBezTo>
                    <a:cubicBezTo>
                      <a:pt x="56" y="16"/>
                      <a:pt x="45" y="13"/>
                      <a:pt x="3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22"/>
              <p:cNvSpPr>
                <a:spLocks noEditPoints="1"/>
              </p:cNvSpPr>
              <p:nvPr/>
            </p:nvSpPr>
            <p:spPr bwMode="auto">
              <a:xfrm>
                <a:off x="4373563" y="1701800"/>
                <a:ext cx="388938" cy="430213"/>
              </a:xfrm>
              <a:custGeom>
                <a:avLst/>
                <a:gdLst>
                  <a:gd name="T0" fmla="*/ 226 w 245"/>
                  <a:gd name="T1" fmla="*/ 17 h 271"/>
                  <a:gd name="T2" fmla="*/ 233 w 245"/>
                  <a:gd name="T3" fmla="*/ 31 h 271"/>
                  <a:gd name="T4" fmla="*/ 219 w 245"/>
                  <a:gd name="T5" fmla="*/ 40 h 271"/>
                  <a:gd name="T6" fmla="*/ 207 w 245"/>
                  <a:gd name="T7" fmla="*/ 31 h 271"/>
                  <a:gd name="T8" fmla="*/ 212 w 245"/>
                  <a:gd name="T9" fmla="*/ 17 h 271"/>
                  <a:gd name="T10" fmla="*/ 219 w 245"/>
                  <a:gd name="T11" fmla="*/ 0 h 271"/>
                  <a:gd name="T12" fmla="*/ 131 w 245"/>
                  <a:gd name="T13" fmla="*/ 240 h 271"/>
                  <a:gd name="T14" fmla="*/ 136 w 245"/>
                  <a:gd name="T15" fmla="*/ 254 h 271"/>
                  <a:gd name="T16" fmla="*/ 121 w 245"/>
                  <a:gd name="T17" fmla="*/ 263 h 271"/>
                  <a:gd name="T18" fmla="*/ 110 w 245"/>
                  <a:gd name="T19" fmla="*/ 254 h 271"/>
                  <a:gd name="T20" fmla="*/ 114 w 245"/>
                  <a:gd name="T21" fmla="*/ 240 h 271"/>
                  <a:gd name="T22" fmla="*/ 121 w 245"/>
                  <a:gd name="T23" fmla="*/ 223 h 271"/>
                  <a:gd name="T24" fmla="*/ 126 w 245"/>
                  <a:gd name="T25" fmla="*/ 242 h 271"/>
                  <a:gd name="T26" fmla="*/ 129 w 245"/>
                  <a:gd name="T27" fmla="*/ 252 h 271"/>
                  <a:gd name="T28" fmla="*/ 121 w 245"/>
                  <a:gd name="T29" fmla="*/ 256 h 271"/>
                  <a:gd name="T30" fmla="*/ 114 w 245"/>
                  <a:gd name="T31" fmla="*/ 252 h 271"/>
                  <a:gd name="T32" fmla="*/ 117 w 245"/>
                  <a:gd name="T33" fmla="*/ 242 h 271"/>
                  <a:gd name="T34" fmla="*/ 121 w 245"/>
                  <a:gd name="T35" fmla="*/ 235 h 271"/>
                  <a:gd name="T36" fmla="*/ 34 w 245"/>
                  <a:gd name="T37" fmla="*/ 17 h 271"/>
                  <a:gd name="T38" fmla="*/ 38 w 245"/>
                  <a:gd name="T39" fmla="*/ 31 h 271"/>
                  <a:gd name="T40" fmla="*/ 27 w 245"/>
                  <a:gd name="T41" fmla="*/ 40 h 271"/>
                  <a:gd name="T42" fmla="*/ 15 w 245"/>
                  <a:gd name="T43" fmla="*/ 31 h 271"/>
                  <a:gd name="T44" fmla="*/ 19 w 245"/>
                  <a:gd name="T45" fmla="*/ 17 h 271"/>
                  <a:gd name="T46" fmla="*/ 27 w 245"/>
                  <a:gd name="T47" fmla="*/ 0 h 271"/>
                  <a:gd name="T48" fmla="*/ 31 w 245"/>
                  <a:gd name="T49" fmla="*/ 22 h 271"/>
                  <a:gd name="T50" fmla="*/ 34 w 245"/>
                  <a:gd name="T51" fmla="*/ 29 h 271"/>
                  <a:gd name="T52" fmla="*/ 27 w 245"/>
                  <a:gd name="T53" fmla="*/ 33 h 271"/>
                  <a:gd name="T54" fmla="*/ 19 w 245"/>
                  <a:gd name="T55" fmla="*/ 29 h 271"/>
                  <a:gd name="T56" fmla="*/ 22 w 245"/>
                  <a:gd name="T57" fmla="*/ 22 h 271"/>
                  <a:gd name="T58" fmla="*/ 27 w 245"/>
                  <a:gd name="T59" fmla="*/ 12 h 271"/>
                  <a:gd name="T60" fmla="*/ 224 w 245"/>
                  <a:gd name="T61" fmla="*/ 22 h 271"/>
                  <a:gd name="T62" fmla="*/ 226 w 245"/>
                  <a:gd name="T63" fmla="*/ 29 h 271"/>
                  <a:gd name="T64" fmla="*/ 219 w 245"/>
                  <a:gd name="T65" fmla="*/ 33 h 271"/>
                  <a:gd name="T66" fmla="*/ 212 w 245"/>
                  <a:gd name="T67" fmla="*/ 29 h 271"/>
                  <a:gd name="T68" fmla="*/ 214 w 245"/>
                  <a:gd name="T69" fmla="*/ 22 h 271"/>
                  <a:gd name="T70" fmla="*/ 219 w 245"/>
                  <a:gd name="T71" fmla="*/ 12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45" h="271">
                    <a:moveTo>
                      <a:pt x="219" y="0"/>
                    </a:moveTo>
                    <a:lnTo>
                      <a:pt x="226" y="17"/>
                    </a:lnTo>
                    <a:lnTo>
                      <a:pt x="245" y="19"/>
                    </a:lnTo>
                    <a:lnTo>
                      <a:pt x="233" y="31"/>
                    </a:lnTo>
                    <a:lnTo>
                      <a:pt x="235" y="48"/>
                    </a:lnTo>
                    <a:lnTo>
                      <a:pt x="219" y="40"/>
                    </a:lnTo>
                    <a:lnTo>
                      <a:pt x="205" y="48"/>
                    </a:lnTo>
                    <a:lnTo>
                      <a:pt x="207" y="31"/>
                    </a:lnTo>
                    <a:lnTo>
                      <a:pt x="193" y="19"/>
                    </a:lnTo>
                    <a:lnTo>
                      <a:pt x="212" y="17"/>
                    </a:lnTo>
                    <a:lnTo>
                      <a:pt x="219" y="0"/>
                    </a:lnTo>
                    <a:lnTo>
                      <a:pt x="219" y="0"/>
                    </a:lnTo>
                    <a:close/>
                    <a:moveTo>
                      <a:pt x="121" y="223"/>
                    </a:moveTo>
                    <a:lnTo>
                      <a:pt x="131" y="240"/>
                    </a:lnTo>
                    <a:lnTo>
                      <a:pt x="148" y="242"/>
                    </a:lnTo>
                    <a:lnTo>
                      <a:pt x="136" y="254"/>
                    </a:lnTo>
                    <a:lnTo>
                      <a:pt x="138" y="271"/>
                    </a:lnTo>
                    <a:lnTo>
                      <a:pt x="121" y="263"/>
                    </a:lnTo>
                    <a:lnTo>
                      <a:pt x="107" y="271"/>
                    </a:lnTo>
                    <a:lnTo>
                      <a:pt x="110" y="254"/>
                    </a:lnTo>
                    <a:lnTo>
                      <a:pt x="98" y="242"/>
                    </a:lnTo>
                    <a:lnTo>
                      <a:pt x="114" y="240"/>
                    </a:lnTo>
                    <a:lnTo>
                      <a:pt x="121" y="223"/>
                    </a:lnTo>
                    <a:lnTo>
                      <a:pt x="121" y="223"/>
                    </a:lnTo>
                    <a:close/>
                    <a:moveTo>
                      <a:pt x="121" y="235"/>
                    </a:moveTo>
                    <a:lnTo>
                      <a:pt x="126" y="242"/>
                    </a:lnTo>
                    <a:lnTo>
                      <a:pt x="136" y="244"/>
                    </a:lnTo>
                    <a:lnTo>
                      <a:pt x="129" y="252"/>
                    </a:lnTo>
                    <a:lnTo>
                      <a:pt x="131" y="261"/>
                    </a:lnTo>
                    <a:lnTo>
                      <a:pt x="121" y="256"/>
                    </a:lnTo>
                    <a:lnTo>
                      <a:pt x="112" y="261"/>
                    </a:lnTo>
                    <a:lnTo>
                      <a:pt x="114" y="252"/>
                    </a:lnTo>
                    <a:lnTo>
                      <a:pt x="107" y="244"/>
                    </a:lnTo>
                    <a:lnTo>
                      <a:pt x="117" y="242"/>
                    </a:lnTo>
                    <a:lnTo>
                      <a:pt x="121" y="235"/>
                    </a:lnTo>
                    <a:lnTo>
                      <a:pt x="121" y="235"/>
                    </a:lnTo>
                    <a:close/>
                    <a:moveTo>
                      <a:pt x="27" y="0"/>
                    </a:moveTo>
                    <a:lnTo>
                      <a:pt x="34" y="17"/>
                    </a:lnTo>
                    <a:lnTo>
                      <a:pt x="53" y="19"/>
                    </a:lnTo>
                    <a:lnTo>
                      <a:pt x="38" y="31"/>
                    </a:lnTo>
                    <a:lnTo>
                      <a:pt x="41" y="48"/>
                    </a:lnTo>
                    <a:lnTo>
                      <a:pt x="27" y="40"/>
                    </a:lnTo>
                    <a:lnTo>
                      <a:pt x="10" y="48"/>
                    </a:lnTo>
                    <a:lnTo>
                      <a:pt x="15" y="31"/>
                    </a:lnTo>
                    <a:lnTo>
                      <a:pt x="0" y="19"/>
                    </a:lnTo>
                    <a:lnTo>
                      <a:pt x="19" y="17"/>
                    </a:lnTo>
                    <a:lnTo>
                      <a:pt x="27" y="0"/>
                    </a:lnTo>
                    <a:lnTo>
                      <a:pt x="27" y="0"/>
                    </a:lnTo>
                    <a:close/>
                    <a:moveTo>
                      <a:pt x="27" y="12"/>
                    </a:moveTo>
                    <a:lnTo>
                      <a:pt x="31" y="22"/>
                    </a:lnTo>
                    <a:lnTo>
                      <a:pt x="41" y="22"/>
                    </a:lnTo>
                    <a:lnTo>
                      <a:pt x="34" y="29"/>
                    </a:lnTo>
                    <a:lnTo>
                      <a:pt x="36" y="38"/>
                    </a:lnTo>
                    <a:lnTo>
                      <a:pt x="27" y="33"/>
                    </a:lnTo>
                    <a:lnTo>
                      <a:pt x="17" y="38"/>
                    </a:lnTo>
                    <a:lnTo>
                      <a:pt x="19" y="29"/>
                    </a:lnTo>
                    <a:lnTo>
                      <a:pt x="12" y="22"/>
                    </a:lnTo>
                    <a:lnTo>
                      <a:pt x="22" y="22"/>
                    </a:lnTo>
                    <a:lnTo>
                      <a:pt x="27" y="12"/>
                    </a:lnTo>
                    <a:lnTo>
                      <a:pt x="27" y="12"/>
                    </a:lnTo>
                    <a:close/>
                    <a:moveTo>
                      <a:pt x="219" y="12"/>
                    </a:moveTo>
                    <a:lnTo>
                      <a:pt x="224" y="22"/>
                    </a:lnTo>
                    <a:lnTo>
                      <a:pt x="233" y="22"/>
                    </a:lnTo>
                    <a:lnTo>
                      <a:pt x="226" y="29"/>
                    </a:lnTo>
                    <a:lnTo>
                      <a:pt x="228" y="38"/>
                    </a:lnTo>
                    <a:lnTo>
                      <a:pt x="219" y="33"/>
                    </a:lnTo>
                    <a:lnTo>
                      <a:pt x="209" y="38"/>
                    </a:lnTo>
                    <a:lnTo>
                      <a:pt x="212" y="29"/>
                    </a:lnTo>
                    <a:lnTo>
                      <a:pt x="205" y="22"/>
                    </a:lnTo>
                    <a:lnTo>
                      <a:pt x="214" y="22"/>
                    </a:lnTo>
                    <a:lnTo>
                      <a:pt x="219" y="12"/>
                    </a:lnTo>
                    <a:lnTo>
                      <a:pt x="219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23"/>
              <p:cNvSpPr>
                <a:spLocks noEditPoints="1"/>
              </p:cNvSpPr>
              <p:nvPr/>
            </p:nvSpPr>
            <p:spPr bwMode="auto">
              <a:xfrm>
                <a:off x="4392613" y="2220913"/>
                <a:ext cx="350838" cy="79375"/>
              </a:xfrm>
              <a:custGeom>
                <a:avLst/>
                <a:gdLst>
                  <a:gd name="T0" fmla="*/ 11 w 93"/>
                  <a:gd name="T1" fmla="*/ 4 h 21"/>
                  <a:gd name="T2" fmla="*/ 11 w 93"/>
                  <a:gd name="T3" fmla="*/ 4 h 21"/>
                  <a:gd name="T4" fmla="*/ 11 w 93"/>
                  <a:gd name="T5" fmla="*/ 2 h 21"/>
                  <a:gd name="T6" fmla="*/ 29 w 93"/>
                  <a:gd name="T7" fmla="*/ 3 h 21"/>
                  <a:gd name="T8" fmla="*/ 28 w 93"/>
                  <a:gd name="T9" fmla="*/ 8 h 21"/>
                  <a:gd name="T10" fmla="*/ 38 w 93"/>
                  <a:gd name="T11" fmla="*/ 7 h 21"/>
                  <a:gd name="T12" fmla="*/ 37 w 93"/>
                  <a:gd name="T13" fmla="*/ 5 h 21"/>
                  <a:gd name="T14" fmla="*/ 33 w 93"/>
                  <a:gd name="T15" fmla="*/ 4 h 21"/>
                  <a:gd name="T16" fmla="*/ 39 w 93"/>
                  <a:gd name="T17" fmla="*/ 1 h 21"/>
                  <a:gd name="T18" fmla="*/ 63 w 93"/>
                  <a:gd name="T19" fmla="*/ 3 h 21"/>
                  <a:gd name="T20" fmla="*/ 65 w 93"/>
                  <a:gd name="T21" fmla="*/ 8 h 21"/>
                  <a:gd name="T22" fmla="*/ 71 w 93"/>
                  <a:gd name="T23" fmla="*/ 10 h 21"/>
                  <a:gd name="T24" fmla="*/ 65 w 93"/>
                  <a:gd name="T25" fmla="*/ 2 h 21"/>
                  <a:gd name="T26" fmla="*/ 88 w 93"/>
                  <a:gd name="T27" fmla="*/ 12 h 21"/>
                  <a:gd name="T28" fmla="*/ 87 w 93"/>
                  <a:gd name="T29" fmla="*/ 11 h 21"/>
                  <a:gd name="T30" fmla="*/ 87 w 93"/>
                  <a:gd name="T31" fmla="*/ 5 h 21"/>
                  <a:gd name="T32" fmla="*/ 83 w 93"/>
                  <a:gd name="T33" fmla="*/ 18 h 21"/>
                  <a:gd name="T34" fmla="*/ 80 w 93"/>
                  <a:gd name="T35" fmla="*/ 11 h 21"/>
                  <a:gd name="T36" fmla="*/ 78 w 93"/>
                  <a:gd name="T37" fmla="*/ 11 h 21"/>
                  <a:gd name="T38" fmla="*/ 75 w 93"/>
                  <a:gd name="T39" fmla="*/ 19 h 21"/>
                  <a:gd name="T40" fmla="*/ 93 w 93"/>
                  <a:gd name="T41" fmla="*/ 20 h 21"/>
                  <a:gd name="T42" fmla="*/ 85 w 93"/>
                  <a:gd name="T43" fmla="*/ 12 h 21"/>
                  <a:gd name="T44" fmla="*/ 55 w 93"/>
                  <a:gd name="T45" fmla="*/ 2 h 21"/>
                  <a:gd name="T46" fmla="*/ 50 w 93"/>
                  <a:gd name="T47" fmla="*/ 7 h 21"/>
                  <a:gd name="T48" fmla="*/ 50 w 93"/>
                  <a:gd name="T49" fmla="*/ 15 h 21"/>
                  <a:gd name="T50" fmla="*/ 57 w 93"/>
                  <a:gd name="T51" fmla="*/ 10 h 21"/>
                  <a:gd name="T52" fmla="*/ 53 w 93"/>
                  <a:gd name="T53" fmla="*/ 14 h 21"/>
                  <a:gd name="T54" fmla="*/ 57 w 93"/>
                  <a:gd name="T55" fmla="*/ 14 h 21"/>
                  <a:gd name="T56" fmla="*/ 57 w 93"/>
                  <a:gd name="T57" fmla="*/ 9 h 21"/>
                  <a:gd name="T58" fmla="*/ 55 w 93"/>
                  <a:gd name="T59" fmla="*/ 7 h 21"/>
                  <a:gd name="T60" fmla="*/ 62 w 93"/>
                  <a:gd name="T61" fmla="*/ 11 h 21"/>
                  <a:gd name="T62" fmla="*/ 62 w 93"/>
                  <a:gd name="T63" fmla="*/ 11 h 21"/>
                  <a:gd name="T64" fmla="*/ 62 w 93"/>
                  <a:gd name="T65" fmla="*/ 14 h 21"/>
                  <a:gd name="T66" fmla="*/ 39 w 93"/>
                  <a:gd name="T67" fmla="*/ 11 h 21"/>
                  <a:gd name="T68" fmla="*/ 36 w 93"/>
                  <a:gd name="T69" fmla="*/ 10 h 21"/>
                  <a:gd name="T70" fmla="*/ 34 w 93"/>
                  <a:gd name="T71" fmla="*/ 12 h 21"/>
                  <a:gd name="T72" fmla="*/ 34 w 93"/>
                  <a:gd name="T73" fmla="*/ 13 h 21"/>
                  <a:gd name="T74" fmla="*/ 26 w 93"/>
                  <a:gd name="T75" fmla="*/ 17 h 21"/>
                  <a:gd name="T76" fmla="*/ 44 w 93"/>
                  <a:gd name="T77" fmla="*/ 15 h 21"/>
                  <a:gd name="T78" fmla="*/ 35 w 93"/>
                  <a:gd name="T79" fmla="*/ 12 h 21"/>
                  <a:gd name="T80" fmla="*/ 7 w 93"/>
                  <a:gd name="T81" fmla="*/ 6 h 21"/>
                  <a:gd name="T82" fmla="*/ 12 w 93"/>
                  <a:gd name="T83" fmla="*/ 8 h 21"/>
                  <a:gd name="T84" fmla="*/ 10 w 93"/>
                  <a:gd name="T85" fmla="*/ 8 h 21"/>
                  <a:gd name="T86" fmla="*/ 13 w 93"/>
                  <a:gd name="T87" fmla="*/ 5 h 21"/>
                  <a:gd name="T88" fmla="*/ 5 w 93"/>
                  <a:gd name="T89" fmla="*/ 7 h 21"/>
                  <a:gd name="T90" fmla="*/ 6 w 93"/>
                  <a:gd name="T91" fmla="*/ 9 h 21"/>
                  <a:gd name="T92" fmla="*/ 4 w 93"/>
                  <a:gd name="T93" fmla="*/ 11 h 21"/>
                  <a:gd name="T94" fmla="*/ 8 w 93"/>
                  <a:gd name="T95" fmla="*/ 11 h 21"/>
                  <a:gd name="T96" fmla="*/ 0 w 93"/>
                  <a:gd name="T97" fmla="*/ 16 h 21"/>
                  <a:gd name="T98" fmla="*/ 18 w 93"/>
                  <a:gd name="T99" fmla="*/ 14 h 21"/>
                  <a:gd name="T100" fmla="*/ 14 w 93"/>
                  <a:gd name="T101" fmla="*/ 13 h 21"/>
                  <a:gd name="T102" fmla="*/ 12 w 93"/>
                  <a:gd name="T103" fmla="*/ 11 h 21"/>
                  <a:gd name="T104" fmla="*/ 10 w 93"/>
                  <a:gd name="T105" fmla="*/ 14 h 21"/>
                  <a:gd name="T106" fmla="*/ 14 w 93"/>
                  <a:gd name="T107" fmla="*/ 10 h 21"/>
                  <a:gd name="T108" fmla="*/ 10 w 93"/>
                  <a:gd name="T109" fmla="*/ 9 h 21"/>
                  <a:gd name="T110" fmla="*/ 6 w 93"/>
                  <a:gd name="T111" fmla="*/ 14 h 21"/>
                  <a:gd name="T112" fmla="*/ 7 w 93"/>
                  <a:gd name="T113" fmla="*/ 17 h 21"/>
                  <a:gd name="T114" fmla="*/ 7 w 93"/>
                  <a:gd name="T115" fmla="*/ 21 h 21"/>
                  <a:gd name="T116" fmla="*/ 14 w 93"/>
                  <a:gd name="T117" fmla="*/ 20 h 21"/>
                  <a:gd name="T118" fmla="*/ 15 w 93"/>
                  <a:gd name="T119" fmla="*/ 16 h 21"/>
                  <a:gd name="T120" fmla="*/ 12 w 93"/>
                  <a:gd name="T121" fmla="*/ 17 h 21"/>
                  <a:gd name="T122" fmla="*/ 7 w 93"/>
                  <a:gd name="T123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93" h="21">
                    <a:moveTo>
                      <a:pt x="11" y="2"/>
                    </a:moveTo>
                    <a:cubicBezTo>
                      <a:pt x="11" y="2"/>
                      <a:pt x="11" y="2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1" y="4"/>
                      <a:pt x="11" y="4"/>
                    </a:cubicBezTo>
                    <a:cubicBezTo>
                      <a:pt x="10" y="4"/>
                      <a:pt x="10" y="5"/>
                      <a:pt x="10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0" y="5"/>
                      <a:pt x="10" y="5"/>
                    </a:cubicBezTo>
                    <a:cubicBezTo>
                      <a:pt x="10" y="5"/>
                      <a:pt x="11" y="5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3" y="4"/>
                      <a:pt x="13" y="3"/>
                    </a:cubicBezTo>
                    <a:cubicBezTo>
                      <a:pt x="13" y="3"/>
                      <a:pt x="14" y="3"/>
                      <a:pt x="13" y="3"/>
                    </a:cubicBezTo>
                    <a:cubicBezTo>
                      <a:pt x="13" y="2"/>
                      <a:pt x="12" y="2"/>
                      <a:pt x="11" y="2"/>
                    </a:cubicBezTo>
                    <a:close/>
                    <a:moveTo>
                      <a:pt x="38" y="1"/>
                    </a:moveTo>
                    <a:cubicBezTo>
                      <a:pt x="38" y="1"/>
                      <a:pt x="38" y="1"/>
                      <a:pt x="37" y="1"/>
                    </a:cubicBezTo>
                    <a:cubicBezTo>
                      <a:pt x="36" y="1"/>
                      <a:pt x="33" y="2"/>
                      <a:pt x="29" y="2"/>
                    </a:cubicBezTo>
                    <a:cubicBezTo>
                      <a:pt x="28" y="2"/>
                      <a:pt x="28" y="3"/>
                      <a:pt x="29" y="3"/>
                    </a:cubicBezTo>
                    <a:cubicBezTo>
                      <a:pt x="30" y="3"/>
                      <a:pt x="31" y="3"/>
                      <a:pt x="32" y="3"/>
                    </a:cubicBezTo>
                    <a:cubicBezTo>
                      <a:pt x="32" y="3"/>
                      <a:pt x="32" y="4"/>
                      <a:pt x="32" y="5"/>
                    </a:cubicBezTo>
                    <a:cubicBezTo>
                      <a:pt x="31" y="6"/>
                      <a:pt x="30" y="7"/>
                      <a:pt x="29" y="8"/>
                    </a:cubicBezTo>
                    <a:cubicBezTo>
                      <a:pt x="29" y="8"/>
                      <a:pt x="29" y="8"/>
                      <a:pt x="28" y="8"/>
                    </a:cubicBezTo>
                    <a:cubicBezTo>
                      <a:pt x="28" y="8"/>
                      <a:pt x="28" y="9"/>
                      <a:pt x="28" y="9"/>
                    </a:cubicBezTo>
                    <a:cubicBezTo>
                      <a:pt x="28" y="9"/>
                      <a:pt x="29" y="10"/>
                      <a:pt x="29" y="10"/>
                    </a:cubicBezTo>
                    <a:cubicBezTo>
                      <a:pt x="29" y="10"/>
                      <a:pt x="29" y="10"/>
                      <a:pt x="30" y="9"/>
                    </a:cubicBezTo>
                    <a:cubicBezTo>
                      <a:pt x="30" y="9"/>
                      <a:pt x="33" y="8"/>
                      <a:pt x="38" y="7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8" y="8"/>
                      <a:pt x="39" y="8"/>
                      <a:pt x="39" y="8"/>
                    </a:cubicBezTo>
                    <a:cubicBezTo>
                      <a:pt x="40" y="8"/>
                      <a:pt x="40" y="7"/>
                      <a:pt x="39" y="6"/>
                    </a:cubicBezTo>
                    <a:cubicBezTo>
                      <a:pt x="39" y="5"/>
                      <a:pt x="38" y="5"/>
                      <a:pt x="37" y="5"/>
                    </a:cubicBezTo>
                    <a:cubicBezTo>
                      <a:pt x="35" y="4"/>
                      <a:pt x="35" y="4"/>
                      <a:pt x="36" y="5"/>
                    </a:cubicBezTo>
                    <a:cubicBezTo>
                      <a:pt x="36" y="5"/>
                      <a:pt x="36" y="6"/>
                      <a:pt x="37" y="7"/>
                    </a:cubicBezTo>
                    <a:cubicBezTo>
                      <a:pt x="34" y="7"/>
                      <a:pt x="32" y="8"/>
                      <a:pt x="30" y="8"/>
                    </a:cubicBezTo>
                    <a:cubicBezTo>
                      <a:pt x="31" y="7"/>
                      <a:pt x="32" y="6"/>
                      <a:pt x="33" y="4"/>
                    </a:cubicBezTo>
                    <a:cubicBezTo>
                      <a:pt x="34" y="4"/>
                      <a:pt x="34" y="4"/>
                      <a:pt x="34" y="4"/>
                    </a:cubicBezTo>
                    <a:cubicBezTo>
                      <a:pt x="35" y="4"/>
                      <a:pt x="35" y="3"/>
                      <a:pt x="33" y="3"/>
                    </a:cubicBezTo>
                    <a:cubicBezTo>
                      <a:pt x="36" y="2"/>
                      <a:pt x="38" y="2"/>
                      <a:pt x="39" y="2"/>
                    </a:cubicBezTo>
                    <a:cubicBezTo>
                      <a:pt x="39" y="2"/>
                      <a:pt x="39" y="1"/>
                      <a:pt x="39" y="1"/>
                    </a:cubicBezTo>
                    <a:cubicBezTo>
                      <a:pt x="39" y="1"/>
                      <a:pt x="38" y="1"/>
                      <a:pt x="38" y="1"/>
                    </a:cubicBezTo>
                    <a:close/>
                    <a:moveTo>
                      <a:pt x="63" y="0"/>
                    </a:moveTo>
                    <a:cubicBezTo>
                      <a:pt x="63" y="0"/>
                      <a:pt x="63" y="1"/>
                      <a:pt x="63" y="1"/>
                    </a:cubicBezTo>
                    <a:cubicBezTo>
                      <a:pt x="63" y="1"/>
                      <a:pt x="63" y="2"/>
                      <a:pt x="63" y="3"/>
                    </a:cubicBezTo>
                    <a:cubicBezTo>
                      <a:pt x="62" y="7"/>
                      <a:pt x="61" y="9"/>
                      <a:pt x="59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1" y="10"/>
                      <a:pt x="62" y="8"/>
                      <a:pt x="63" y="5"/>
                    </a:cubicBezTo>
                    <a:cubicBezTo>
                      <a:pt x="64" y="5"/>
                      <a:pt x="64" y="6"/>
                      <a:pt x="65" y="8"/>
                    </a:cubicBezTo>
                    <a:cubicBezTo>
                      <a:pt x="66" y="9"/>
                      <a:pt x="66" y="9"/>
                      <a:pt x="66" y="10"/>
                    </a:cubicBezTo>
                    <a:cubicBezTo>
                      <a:pt x="66" y="10"/>
                      <a:pt x="67" y="11"/>
                      <a:pt x="69" y="11"/>
                    </a:cubicBezTo>
                    <a:cubicBezTo>
                      <a:pt x="69" y="11"/>
                      <a:pt x="69" y="11"/>
                      <a:pt x="70" y="11"/>
                    </a:cubicBezTo>
                    <a:cubicBezTo>
                      <a:pt x="70" y="11"/>
                      <a:pt x="71" y="11"/>
                      <a:pt x="71" y="10"/>
                    </a:cubicBezTo>
                    <a:cubicBezTo>
                      <a:pt x="71" y="10"/>
                      <a:pt x="71" y="10"/>
                      <a:pt x="71" y="10"/>
                    </a:cubicBezTo>
                    <a:cubicBezTo>
                      <a:pt x="68" y="8"/>
                      <a:pt x="66" y="7"/>
                      <a:pt x="65" y="5"/>
                    </a:cubicBezTo>
                    <a:cubicBezTo>
                      <a:pt x="64" y="5"/>
                      <a:pt x="64" y="4"/>
                      <a:pt x="64" y="4"/>
                    </a:cubicBezTo>
                    <a:cubicBezTo>
                      <a:pt x="64" y="3"/>
                      <a:pt x="64" y="2"/>
                      <a:pt x="65" y="2"/>
                    </a:cubicBezTo>
                    <a:cubicBezTo>
                      <a:pt x="65" y="2"/>
                      <a:pt x="65" y="2"/>
                      <a:pt x="65" y="1"/>
                    </a:cubicBezTo>
                    <a:cubicBezTo>
                      <a:pt x="64" y="1"/>
                      <a:pt x="64" y="1"/>
                      <a:pt x="63" y="0"/>
                    </a:cubicBezTo>
                    <a:close/>
                    <a:moveTo>
                      <a:pt x="85" y="12"/>
                    </a:moveTo>
                    <a:cubicBezTo>
                      <a:pt x="86" y="12"/>
                      <a:pt x="87" y="12"/>
                      <a:pt x="88" y="12"/>
                    </a:cubicBezTo>
                    <a:cubicBezTo>
                      <a:pt x="89" y="12"/>
                      <a:pt x="89" y="12"/>
                      <a:pt x="89" y="12"/>
                    </a:cubicBezTo>
                    <a:cubicBezTo>
                      <a:pt x="90" y="12"/>
                      <a:pt x="90" y="12"/>
                      <a:pt x="91" y="11"/>
                    </a:cubicBezTo>
                    <a:cubicBezTo>
                      <a:pt x="91" y="11"/>
                      <a:pt x="90" y="11"/>
                      <a:pt x="90" y="11"/>
                    </a:cubicBezTo>
                    <a:cubicBezTo>
                      <a:pt x="89" y="10"/>
                      <a:pt x="88" y="11"/>
                      <a:pt x="87" y="11"/>
                    </a:cubicBezTo>
                    <a:cubicBezTo>
                      <a:pt x="86" y="11"/>
                      <a:pt x="86" y="11"/>
                      <a:pt x="85" y="11"/>
                    </a:cubicBezTo>
                    <a:cubicBezTo>
                      <a:pt x="86" y="9"/>
                      <a:pt x="86" y="7"/>
                      <a:pt x="86" y="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6" y="5"/>
                      <a:pt x="87" y="5"/>
                      <a:pt x="87" y="5"/>
                    </a:cubicBezTo>
                    <a:cubicBezTo>
                      <a:pt x="86" y="5"/>
                      <a:pt x="85" y="4"/>
                      <a:pt x="84" y="4"/>
                    </a:cubicBezTo>
                    <a:cubicBezTo>
                      <a:pt x="84" y="4"/>
                      <a:pt x="84" y="4"/>
                      <a:pt x="84" y="5"/>
                    </a:cubicBezTo>
                    <a:cubicBezTo>
                      <a:pt x="84" y="5"/>
                      <a:pt x="84" y="6"/>
                      <a:pt x="84" y="6"/>
                    </a:cubicBezTo>
                    <a:cubicBezTo>
                      <a:pt x="84" y="8"/>
                      <a:pt x="84" y="12"/>
                      <a:pt x="83" y="18"/>
                    </a:cubicBezTo>
                    <a:cubicBezTo>
                      <a:pt x="80" y="18"/>
                      <a:pt x="80" y="18"/>
                      <a:pt x="80" y="18"/>
                    </a:cubicBezTo>
                    <a:cubicBezTo>
                      <a:pt x="80" y="18"/>
                      <a:pt x="80" y="17"/>
                      <a:pt x="80" y="16"/>
                    </a:cubicBezTo>
                    <a:cubicBezTo>
                      <a:pt x="80" y="14"/>
                      <a:pt x="80" y="12"/>
                      <a:pt x="80" y="12"/>
                    </a:cubicBezTo>
                    <a:cubicBezTo>
                      <a:pt x="80" y="12"/>
                      <a:pt x="80" y="11"/>
                      <a:pt x="80" y="11"/>
                    </a:cubicBezTo>
                    <a:cubicBezTo>
                      <a:pt x="80" y="11"/>
                      <a:pt x="80" y="11"/>
                      <a:pt x="80" y="11"/>
                    </a:cubicBezTo>
                    <a:cubicBezTo>
                      <a:pt x="80" y="10"/>
                      <a:pt x="79" y="10"/>
                      <a:pt x="78" y="9"/>
                    </a:cubicBezTo>
                    <a:cubicBezTo>
                      <a:pt x="78" y="9"/>
                      <a:pt x="78" y="10"/>
                      <a:pt x="78" y="10"/>
                    </a:cubicBezTo>
                    <a:cubicBezTo>
                      <a:pt x="78" y="11"/>
                      <a:pt x="78" y="11"/>
                      <a:pt x="78" y="11"/>
                    </a:cubicBezTo>
                    <a:cubicBezTo>
                      <a:pt x="79" y="12"/>
                      <a:pt x="79" y="15"/>
                      <a:pt x="78" y="18"/>
                    </a:cubicBezTo>
                    <a:cubicBezTo>
                      <a:pt x="77" y="18"/>
                      <a:pt x="76" y="18"/>
                      <a:pt x="74" y="18"/>
                    </a:cubicBezTo>
                    <a:cubicBezTo>
                      <a:pt x="74" y="18"/>
                      <a:pt x="73" y="18"/>
                      <a:pt x="74" y="18"/>
                    </a:cubicBezTo>
                    <a:cubicBezTo>
                      <a:pt x="74" y="19"/>
                      <a:pt x="74" y="19"/>
                      <a:pt x="75" y="19"/>
                    </a:cubicBezTo>
                    <a:cubicBezTo>
                      <a:pt x="78" y="19"/>
                      <a:pt x="81" y="19"/>
                      <a:pt x="84" y="19"/>
                    </a:cubicBezTo>
                    <a:cubicBezTo>
                      <a:pt x="85" y="19"/>
                      <a:pt x="87" y="19"/>
                      <a:pt x="88" y="20"/>
                    </a:cubicBezTo>
                    <a:cubicBezTo>
                      <a:pt x="89" y="20"/>
                      <a:pt x="91" y="20"/>
                      <a:pt x="92" y="20"/>
                    </a:cubicBezTo>
                    <a:cubicBezTo>
                      <a:pt x="93" y="20"/>
                      <a:pt x="93" y="20"/>
                      <a:pt x="93" y="20"/>
                    </a:cubicBezTo>
                    <a:cubicBezTo>
                      <a:pt x="93" y="19"/>
                      <a:pt x="92" y="18"/>
                      <a:pt x="91" y="18"/>
                    </a:cubicBezTo>
                    <a:cubicBezTo>
                      <a:pt x="91" y="18"/>
                      <a:pt x="90" y="18"/>
                      <a:pt x="89" y="18"/>
                    </a:cubicBezTo>
                    <a:cubicBezTo>
                      <a:pt x="87" y="18"/>
                      <a:pt x="85" y="18"/>
                      <a:pt x="84" y="18"/>
                    </a:cubicBezTo>
                    <a:cubicBezTo>
                      <a:pt x="85" y="12"/>
                      <a:pt x="85" y="12"/>
                      <a:pt x="85" y="12"/>
                    </a:cubicBezTo>
                    <a:close/>
                    <a:moveTo>
                      <a:pt x="55" y="2"/>
                    </a:moveTo>
                    <a:cubicBezTo>
                      <a:pt x="56" y="3"/>
                      <a:pt x="57" y="4"/>
                      <a:pt x="58" y="4"/>
                    </a:cubicBezTo>
                    <a:cubicBezTo>
                      <a:pt x="59" y="3"/>
                      <a:pt x="59" y="3"/>
                      <a:pt x="58" y="2"/>
                    </a:cubicBezTo>
                    <a:cubicBezTo>
                      <a:pt x="56" y="1"/>
                      <a:pt x="55" y="1"/>
                      <a:pt x="55" y="2"/>
                    </a:cubicBezTo>
                    <a:close/>
                    <a:moveTo>
                      <a:pt x="59" y="5"/>
                    </a:moveTo>
                    <a:cubicBezTo>
                      <a:pt x="59" y="5"/>
                      <a:pt x="58" y="5"/>
                      <a:pt x="57" y="5"/>
                    </a:cubicBezTo>
                    <a:cubicBezTo>
                      <a:pt x="55" y="6"/>
                      <a:pt x="52" y="6"/>
                      <a:pt x="50" y="6"/>
                    </a:cubicBezTo>
                    <a:cubicBezTo>
                      <a:pt x="50" y="6"/>
                      <a:pt x="50" y="6"/>
                      <a:pt x="50" y="7"/>
                    </a:cubicBezTo>
                    <a:cubicBezTo>
                      <a:pt x="51" y="7"/>
                      <a:pt x="51" y="7"/>
                      <a:pt x="52" y="8"/>
                    </a:cubicBezTo>
                    <a:cubicBezTo>
                      <a:pt x="52" y="8"/>
                      <a:pt x="53" y="7"/>
                      <a:pt x="55" y="7"/>
                    </a:cubicBezTo>
                    <a:cubicBezTo>
                      <a:pt x="55" y="9"/>
                      <a:pt x="53" y="12"/>
                      <a:pt x="50" y="15"/>
                    </a:cubicBezTo>
                    <a:cubicBezTo>
                      <a:pt x="49" y="15"/>
                      <a:pt x="49" y="15"/>
                      <a:pt x="50" y="15"/>
                    </a:cubicBezTo>
                    <a:cubicBezTo>
                      <a:pt x="50" y="15"/>
                      <a:pt x="51" y="15"/>
                      <a:pt x="51" y="15"/>
                    </a:cubicBezTo>
                    <a:cubicBezTo>
                      <a:pt x="53" y="13"/>
                      <a:pt x="55" y="12"/>
                      <a:pt x="55" y="10"/>
                    </a:cubicBezTo>
                    <a:cubicBezTo>
                      <a:pt x="55" y="10"/>
                      <a:pt x="55" y="10"/>
                      <a:pt x="56" y="10"/>
                    </a:cubicBezTo>
                    <a:cubicBezTo>
                      <a:pt x="56" y="10"/>
                      <a:pt x="57" y="10"/>
                      <a:pt x="57" y="10"/>
                    </a:cubicBezTo>
                    <a:cubicBezTo>
                      <a:pt x="57" y="11"/>
                      <a:pt x="57" y="12"/>
                      <a:pt x="56" y="13"/>
                    </a:cubicBezTo>
                    <a:cubicBezTo>
                      <a:pt x="56" y="14"/>
                      <a:pt x="55" y="15"/>
                      <a:pt x="55" y="15"/>
                    </a:cubicBezTo>
                    <a:cubicBezTo>
                      <a:pt x="55" y="15"/>
                      <a:pt x="55" y="15"/>
                      <a:pt x="54" y="15"/>
                    </a:cubicBezTo>
                    <a:cubicBezTo>
                      <a:pt x="54" y="14"/>
                      <a:pt x="53" y="14"/>
                      <a:pt x="53" y="14"/>
                    </a:cubicBezTo>
                    <a:cubicBezTo>
                      <a:pt x="54" y="15"/>
                      <a:pt x="54" y="16"/>
                      <a:pt x="54" y="16"/>
                    </a:cubicBezTo>
                    <a:cubicBezTo>
                      <a:pt x="54" y="16"/>
                      <a:pt x="54" y="17"/>
                      <a:pt x="54" y="17"/>
                    </a:cubicBezTo>
                    <a:cubicBezTo>
                      <a:pt x="55" y="17"/>
                      <a:pt x="55" y="17"/>
                      <a:pt x="56" y="16"/>
                    </a:cubicBezTo>
                    <a:cubicBezTo>
                      <a:pt x="57" y="15"/>
                      <a:pt x="57" y="15"/>
                      <a:pt x="57" y="14"/>
                    </a:cubicBezTo>
                    <a:cubicBezTo>
                      <a:pt x="58" y="12"/>
                      <a:pt x="58" y="11"/>
                      <a:pt x="58" y="11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58" y="10"/>
                      <a:pt x="58" y="9"/>
                      <a:pt x="58" y="9"/>
                    </a:cubicBezTo>
                    <a:cubicBezTo>
                      <a:pt x="57" y="9"/>
                      <a:pt x="57" y="9"/>
                      <a:pt x="57" y="9"/>
                    </a:cubicBezTo>
                    <a:cubicBezTo>
                      <a:pt x="57" y="9"/>
                      <a:pt x="56" y="9"/>
                      <a:pt x="56" y="9"/>
                    </a:cubicBezTo>
                    <a:cubicBezTo>
                      <a:pt x="56" y="9"/>
                      <a:pt x="56" y="8"/>
                      <a:pt x="56" y="8"/>
                    </a:cubicBezTo>
                    <a:cubicBezTo>
                      <a:pt x="56" y="8"/>
                      <a:pt x="56" y="8"/>
                      <a:pt x="56" y="8"/>
                    </a:cubicBezTo>
                    <a:cubicBezTo>
                      <a:pt x="56" y="8"/>
                      <a:pt x="56" y="7"/>
                      <a:pt x="55" y="7"/>
                    </a:cubicBezTo>
                    <a:cubicBezTo>
                      <a:pt x="57" y="6"/>
                      <a:pt x="58" y="6"/>
                      <a:pt x="59" y="6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5"/>
                      <a:pt x="59" y="5"/>
                      <a:pt x="59" y="5"/>
                    </a:cubicBezTo>
                    <a:close/>
                    <a:moveTo>
                      <a:pt x="62" y="11"/>
                    </a:moveTo>
                    <a:cubicBezTo>
                      <a:pt x="62" y="11"/>
                      <a:pt x="62" y="11"/>
                      <a:pt x="62" y="11"/>
                    </a:cubicBezTo>
                    <a:cubicBezTo>
                      <a:pt x="63" y="12"/>
                      <a:pt x="64" y="13"/>
                      <a:pt x="64" y="13"/>
                    </a:cubicBezTo>
                    <a:cubicBezTo>
                      <a:pt x="65" y="13"/>
                      <a:pt x="65" y="12"/>
                      <a:pt x="64" y="11"/>
                    </a:cubicBezTo>
                    <a:cubicBezTo>
                      <a:pt x="63" y="11"/>
                      <a:pt x="62" y="10"/>
                      <a:pt x="62" y="11"/>
                    </a:cubicBezTo>
                    <a:close/>
                    <a:moveTo>
                      <a:pt x="61" y="15"/>
                    </a:moveTo>
                    <a:cubicBezTo>
                      <a:pt x="62" y="16"/>
                      <a:pt x="63" y="17"/>
                      <a:pt x="64" y="18"/>
                    </a:cubicBezTo>
                    <a:cubicBezTo>
                      <a:pt x="65" y="17"/>
                      <a:pt x="65" y="17"/>
                      <a:pt x="65" y="16"/>
                    </a:cubicBezTo>
                    <a:cubicBezTo>
                      <a:pt x="64" y="15"/>
                      <a:pt x="63" y="15"/>
                      <a:pt x="62" y="14"/>
                    </a:cubicBezTo>
                    <a:cubicBezTo>
                      <a:pt x="61" y="14"/>
                      <a:pt x="61" y="14"/>
                      <a:pt x="61" y="15"/>
                    </a:cubicBezTo>
                    <a:close/>
                    <a:moveTo>
                      <a:pt x="35" y="12"/>
                    </a:moveTo>
                    <a:cubicBezTo>
                      <a:pt x="36" y="12"/>
                      <a:pt x="37" y="12"/>
                      <a:pt x="38" y="12"/>
                    </a:cubicBezTo>
                    <a:cubicBezTo>
                      <a:pt x="39" y="12"/>
                      <a:pt x="39" y="12"/>
                      <a:pt x="39" y="11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8" y="11"/>
                      <a:pt x="38" y="11"/>
                      <a:pt x="37" y="11"/>
                    </a:cubicBezTo>
                    <a:cubicBezTo>
                      <a:pt x="37" y="11"/>
                      <a:pt x="36" y="11"/>
                      <a:pt x="35" y="11"/>
                    </a:cubicBezTo>
                    <a:cubicBezTo>
                      <a:pt x="35" y="11"/>
                      <a:pt x="35" y="10"/>
                      <a:pt x="36" y="10"/>
                    </a:cubicBezTo>
                    <a:cubicBezTo>
                      <a:pt x="36" y="10"/>
                      <a:pt x="36" y="10"/>
                      <a:pt x="35" y="10"/>
                    </a:cubicBezTo>
                    <a:cubicBezTo>
                      <a:pt x="34" y="9"/>
                      <a:pt x="34" y="9"/>
                      <a:pt x="33" y="9"/>
                    </a:cubicBezTo>
                    <a:cubicBezTo>
                      <a:pt x="33" y="9"/>
                      <a:pt x="33" y="9"/>
                      <a:pt x="33" y="9"/>
                    </a:cubicBezTo>
                    <a:cubicBezTo>
                      <a:pt x="34" y="10"/>
                      <a:pt x="34" y="11"/>
                      <a:pt x="34" y="12"/>
                    </a:cubicBezTo>
                    <a:cubicBezTo>
                      <a:pt x="33" y="12"/>
                      <a:pt x="33" y="12"/>
                      <a:pt x="32" y="12"/>
                    </a:cubicBezTo>
                    <a:cubicBezTo>
                      <a:pt x="31" y="12"/>
                      <a:pt x="30" y="12"/>
                      <a:pt x="30" y="12"/>
                    </a:cubicBezTo>
                    <a:cubicBezTo>
                      <a:pt x="29" y="13"/>
                      <a:pt x="30" y="13"/>
                      <a:pt x="31" y="13"/>
                    </a:cubicBezTo>
                    <a:cubicBezTo>
                      <a:pt x="32" y="13"/>
                      <a:pt x="33" y="13"/>
                      <a:pt x="34" y="13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2" y="16"/>
                      <a:pt x="30" y="16"/>
                      <a:pt x="27" y="16"/>
                    </a:cubicBezTo>
                    <a:cubicBezTo>
                      <a:pt x="27" y="17"/>
                      <a:pt x="27" y="17"/>
                      <a:pt x="27" y="17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26" y="17"/>
                      <a:pt x="27" y="17"/>
                      <a:pt x="28" y="17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33" y="16"/>
                      <a:pt x="38" y="16"/>
                      <a:pt x="43" y="16"/>
                    </a:cubicBezTo>
                    <a:cubicBezTo>
                      <a:pt x="44" y="16"/>
                      <a:pt x="44" y="16"/>
                      <a:pt x="44" y="15"/>
                    </a:cubicBezTo>
                    <a:cubicBezTo>
                      <a:pt x="44" y="15"/>
                      <a:pt x="43" y="14"/>
                      <a:pt x="42" y="14"/>
                    </a:cubicBezTo>
                    <a:cubicBezTo>
                      <a:pt x="42" y="14"/>
                      <a:pt x="41" y="14"/>
                      <a:pt x="41" y="14"/>
                    </a:cubicBezTo>
                    <a:cubicBezTo>
                      <a:pt x="39" y="15"/>
                      <a:pt x="38" y="15"/>
                      <a:pt x="35" y="15"/>
                    </a:cubicBezTo>
                    <a:cubicBezTo>
                      <a:pt x="35" y="12"/>
                      <a:pt x="35" y="12"/>
                      <a:pt x="35" y="12"/>
                    </a:cubicBezTo>
                    <a:close/>
                    <a:moveTo>
                      <a:pt x="5" y="4"/>
                    </a:moveTo>
                    <a:cubicBezTo>
                      <a:pt x="5" y="4"/>
                      <a:pt x="5" y="4"/>
                      <a:pt x="5" y="4"/>
                    </a:cubicBezTo>
                    <a:cubicBezTo>
                      <a:pt x="5" y="4"/>
                      <a:pt x="5" y="5"/>
                      <a:pt x="6" y="5"/>
                    </a:cubicBezTo>
                    <a:cubicBezTo>
                      <a:pt x="6" y="6"/>
                      <a:pt x="6" y="6"/>
                      <a:pt x="7" y="6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7" y="4"/>
                      <a:pt x="6" y="4"/>
                      <a:pt x="5" y="4"/>
                    </a:cubicBezTo>
                    <a:close/>
                    <a:moveTo>
                      <a:pt x="10" y="9"/>
                    </a:moveTo>
                    <a:cubicBezTo>
                      <a:pt x="11" y="9"/>
                      <a:pt x="12" y="9"/>
                      <a:pt x="12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7"/>
                      <a:pt x="10" y="7"/>
                    </a:cubicBezTo>
                    <a:cubicBezTo>
                      <a:pt x="10" y="7"/>
                      <a:pt x="10" y="7"/>
                      <a:pt x="9" y="7"/>
                    </a:cubicBezTo>
                    <a:cubicBezTo>
                      <a:pt x="11" y="6"/>
                      <a:pt x="13" y="6"/>
                      <a:pt x="13" y="6"/>
                    </a:cubicBezTo>
                    <a:cubicBezTo>
                      <a:pt x="14" y="6"/>
                      <a:pt x="14" y="6"/>
                      <a:pt x="13" y="5"/>
                    </a:cubicBezTo>
                    <a:cubicBezTo>
                      <a:pt x="13" y="5"/>
                      <a:pt x="13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0" y="6"/>
                      <a:pt x="7" y="6"/>
                      <a:pt x="5" y="7"/>
                    </a:cubicBezTo>
                    <a:cubicBezTo>
                      <a:pt x="4" y="7"/>
                      <a:pt x="4" y="7"/>
                      <a:pt x="5" y="7"/>
                    </a:cubicBezTo>
                    <a:cubicBezTo>
                      <a:pt x="5" y="7"/>
                      <a:pt x="5" y="7"/>
                      <a:pt x="6" y="7"/>
                    </a:cubicBezTo>
                    <a:cubicBezTo>
                      <a:pt x="6" y="7"/>
                      <a:pt x="7" y="7"/>
                      <a:pt x="7" y="7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7" y="9"/>
                      <a:pt x="7" y="9"/>
                      <a:pt x="8" y="9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7" y="11"/>
                      <a:pt x="5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5" y="12"/>
                      <a:pt x="5" y="12"/>
                      <a:pt x="6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5"/>
                      <a:pt x="8" y="15"/>
                    </a:cubicBezTo>
                    <a:cubicBezTo>
                      <a:pt x="4" y="15"/>
                      <a:pt x="1" y="15"/>
                      <a:pt x="0" y="15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1" y="16"/>
                      <a:pt x="1" y="16"/>
                      <a:pt x="2" y="17"/>
                    </a:cubicBezTo>
                    <a:cubicBezTo>
                      <a:pt x="2" y="17"/>
                      <a:pt x="2" y="16"/>
                      <a:pt x="2" y="16"/>
                    </a:cubicBezTo>
                    <a:cubicBezTo>
                      <a:pt x="4" y="16"/>
                      <a:pt x="7" y="15"/>
                      <a:pt x="13" y="14"/>
                    </a:cubicBezTo>
                    <a:cubicBezTo>
                      <a:pt x="14" y="14"/>
                      <a:pt x="16" y="14"/>
                      <a:pt x="18" y="14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19" y="14"/>
                      <a:pt x="19" y="14"/>
                      <a:pt x="19" y="13"/>
                    </a:cubicBezTo>
                    <a:cubicBezTo>
                      <a:pt x="18" y="13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4" y="13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3"/>
                      <a:pt x="14" y="12"/>
                      <a:pt x="14" y="12"/>
                    </a:cubicBezTo>
                    <a:cubicBezTo>
                      <a:pt x="14" y="12"/>
                      <a:pt x="14" y="12"/>
                      <a:pt x="14" y="11"/>
                    </a:cubicBezTo>
                    <a:cubicBezTo>
                      <a:pt x="13" y="11"/>
                      <a:pt x="13" y="11"/>
                      <a:pt x="12" y="11"/>
                    </a:cubicBezTo>
                    <a:cubicBezTo>
                      <a:pt x="12" y="11"/>
                      <a:pt x="12" y="11"/>
                      <a:pt x="12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2" y="13"/>
                      <a:pt x="12" y="14"/>
                      <a:pt x="12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1" y="11"/>
                      <a:pt x="12" y="11"/>
                    </a:cubicBezTo>
                    <a:cubicBezTo>
                      <a:pt x="13" y="11"/>
                      <a:pt x="14" y="11"/>
                      <a:pt x="14" y="10"/>
                    </a:cubicBezTo>
                    <a:cubicBezTo>
                      <a:pt x="15" y="10"/>
                      <a:pt x="15" y="10"/>
                      <a:pt x="14" y="10"/>
                    </a:cubicBezTo>
                    <a:cubicBezTo>
                      <a:pt x="14" y="10"/>
                      <a:pt x="14" y="10"/>
                      <a:pt x="13" y="10"/>
                    </a:cubicBezTo>
                    <a:cubicBezTo>
                      <a:pt x="13" y="10"/>
                      <a:pt x="13" y="10"/>
                      <a:pt x="12" y="10"/>
                    </a:cubicBezTo>
                    <a:cubicBezTo>
                      <a:pt x="11" y="10"/>
                      <a:pt x="10" y="10"/>
                      <a:pt x="10" y="10"/>
                    </a:cubicBezTo>
                    <a:cubicBezTo>
                      <a:pt x="10" y="9"/>
                      <a:pt x="10" y="9"/>
                      <a:pt x="10" y="9"/>
                    </a:cubicBezTo>
                    <a:close/>
                    <a:moveTo>
                      <a:pt x="7" y="13"/>
                    </a:moveTo>
                    <a:cubicBezTo>
                      <a:pt x="7" y="13"/>
                      <a:pt x="6" y="12"/>
                      <a:pt x="5" y="12"/>
                    </a:cubicBezTo>
                    <a:cubicBezTo>
                      <a:pt x="5" y="12"/>
                      <a:pt x="5" y="13"/>
                      <a:pt x="5" y="13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7" y="14"/>
                      <a:pt x="7" y="14"/>
                      <a:pt x="7" y="13"/>
                    </a:cubicBezTo>
                    <a:close/>
                    <a:moveTo>
                      <a:pt x="13" y="16"/>
                    </a:moveTo>
                    <a:cubicBezTo>
                      <a:pt x="13" y="16"/>
                      <a:pt x="12" y="16"/>
                      <a:pt x="11" y="16"/>
                    </a:cubicBezTo>
                    <a:cubicBezTo>
                      <a:pt x="9" y="17"/>
                      <a:pt x="8" y="17"/>
                      <a:pt x="7" y="17"/>
                    </a:cubicBezTo>
                    <a:cubicBezTo>
                      <a:pt x="6" y="17"/>
                      <a:pt x="6" y="17"/>
                      <a:pt x="5" y="17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6" y="18"/>
                      <a:pt x="6" y="18"/>
                      <a:pt x="6" y="19"/>
                    </a:cubicBezTo>
                    <a:cubicBezTo>
                      <a:pt x="6" y="20"/>
                      <a:pt x="6" y="20"/>
                      <a:pt x="7" y="21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8" y="21"/>
                      <a:pt x="7" y="21"/>
                    </a:cubicBezTo>
                    <a:cubicBezTo>
                      <a:pt x="8" y="21"/>
                      <a:pt x="8" y="21"/>
                      <a:pt x="9" y="20"/>
                    </a:cubicBezTo>
                    <a:cubicBezTo>
                      <a:pt x="12" y="20"/>
                      <a:pt x="14" y="20"/>
                      <a:pt x="14" y="20"/>
                    </a:cubicBezTo>
                    <a:cubicBezTo>
                      <a:pt x="14" y="20"/>
                      <a:pt x="15" y="20"/>
                      <a:pt x="14" y="19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4" y="18"/>
                      <a:pt x="14" y="17"/>
                      <a:pt x="15" y="17"/>
                    </a:cubicBezTo>
                    <a:cubicBezTo>
                      <a:pt x="15" y="17"/>
                      <a:pt x="15" y="17"/>
                      <a:pt x="15" y="16"/>
                    </a:cubicBezTo>
                    <a:cubicBezTo>
                      <a:pt x="14" y="16"/>
                      <a:pt x="13" y="16"/>
                      <a:pt x="13" y="16"/>
                    </a:cubicBezTo>
                    <a:close/>
                    <a:moveTo>
                      <a:pt x="7" y="18"/>
                    </a:moveTo>
                    <a:cubicBezTo>
                      <a:pt x="7" y="18"/>
                      <a:pt x="7" y="18"/>
                      <a:pt x="8" y="18"/>
                    </a:cubicBezTo>
                    <a:cubicBezTo>
                      <a:pt x="9" y="17"/>
                      <a:pt x="11" y="17"/>
                      <a:pt x="12" y="17"/>
                    </a:cubicBezTo>
                    <a:cubicBezTo>
                      <a:pt x="12" y="17"/>
                      <a:pt x="13" y="17"/>
                      <a:pt x="13" y="18"/>
                    </a:cubicBezTo>
                    <a:cubicBezTo>
                      <a:pt x="13" y="18"/>
                      <a:pt x="12" y="19"/>
                      <a:pt x="12" y="19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18"/>
                      <a:pt x="7" y="18"/>
                      <a:pt x="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24"/>
              <p:cNvSpPr>
                <a:spLocks noEditPoints="1"/>
              </p:cNvSpPr>
              <p:nvPr/>
            </p:nvSpPr>
            <p:spPr bwMode="auto">
              <a:xfrm>
                <a:off x="4200526" y="1946275"/>
                <a:ext cx="735013" cy="388938"/>
              </a:xfrm>
              <a:custGeom>
                <a:avLst/>
                <a:gdLst>
                  <a:gd name="T0" fmla="*/ 152 w 195"/>
                  <a:gd name="T1" fmla="*/ 59 h 103"/>
                  <a:gd name="T2" fmla="*/ 160 w 195"/>
                  <a:gd name="T3" fmla="*/ 39 h 103"/>
                  <a:gd name="T4" fmla="*/ 168 w 195"/>
                  <a:gd name="T5" fmla="*/ 23 h 103"/>
                  <a:gd name="T6" fmla="*/ 167 w 195"/>
                  <a:gd name="T7" fmla="*/ 0 h 103"/>
                  <a:gd name="T8" fmla="*/ 193 w 195"/>
                  <a:gd name="T9" fmla="*/ 9 h 103"/>
                  <a:gd name="T10" fmla="*/ 189 w 195"/>
                  <a:gd name="T11" fmla="*/ 30 h 103"/>
                  <a:gd name="T12" fmla="*/ 178 w 195"/>
                  <a:gd name="T13" fmla="*/ 69 h 103"/>
                  <a:gd name="T14" fmla="*/ 174 w 195"/>
                  <a:gd name="T15" fmla="*/ 83 h 103"/>
                  <a:gd name="T16" fmla="*/ 158 w 195"/>
                  <a:gd name="T17" fmla="*/ 94 h 103"/>
                  <a:gd name="T18" fmla="*/ 147 w 195"/>
                  <a:gd name="T19" fmla="*/ 103 h 103"/>
                  <a:gd name="T20" fmla="*/ 42 w 195"/>
                  <a:gd name="T21" fmla="*/ 101 h 103"/>
                  <a:gd name="T22" fmla="*/ 31 w 195"/>
                  <a:gd name="T23" fmla="*/ 79 h 103"/>
                  <a:gd name="T24" fmla="*/ 17 w 195"/>
                  <a:gd name="T25" fmla="*/ 78 h 103"/>
                  <a:gd name="T26" fmla="*/ 3 w 195"/>
                  <a:gd name="T27" fmla="*/ 34 h 103"/>
                  <a:gd name="T28" fmla="*/ 6 w 195"/>
                  <a:gd name="T29" fmla="*/ 15 h 103"/>
                  <a:gd name="T30" fmla="*/ 24 w 195"/>
                  <a:gd name="T31" fmla="*/ 7 h 103"/>
                  <a:gd name="T32" fmla="*/ 28 w 195"/>
                  <a:gd name="T33" fmla="*/ 15 h 103"/>
                  <a:gd name="T34" fmla="*/ 24 w 195"/>
                  <a:gd name="T35" fmla="*/ 39 h 103"/>
                  <a:gd name="T36" fmla="*/ 47 w 195"/>
                  <a:gd name="T37" fmla="*/ 54 h 103"/>
                  <a:gd name="T38" fmla="*/ 44 w 195"/>
                  <a:gd name="T39" fmla="*/ 72 h 103"/>
                  <a:gd name="T40" fmla="*/ 149 w 195"/>
                  <a:gd name="T41" fmla="*/ 99 h 103"/>
                  <a:gd name="T42" fmla="*/ 45 w 195"/>
                  <a:gd name="T43" fmla="*/ 74 h 103"/>
                  <a:gd name="T44" fmla="*/ 49 w 195"/>
                  <a:gd name="T45" fmla="*/ 100 h 103"/>
                  <a:gd name="T46" fmla="*/ 43 w 195"/>
                  <a:gd name="T47" fmla="*/ 89 h 103"/>
                  <a:gd name="T48" fmla="*/ 40 w 195"/>
                  <a:gd name="T49" fmla="*/ 60 h 103"/>
                  <a:gd name="T50" fmla="*/ 23 w 195"/>
                  <a:gd name="T51" fmla="*/ 41 h 103"/>
                  <a:gd name="T52" fmla="*/ 28 w 195"/>
                  <a:gd name="T53" fmla="*/ 77 h 103"/>
                  <a:gd name="T54" fmla="*/ 37 w 195"/>
                  <a:gd name="T55" fmla="*/ 89 h 103"/>
                  <a:gd name="T56" fmla="*/ 21 w 195"/>
                  <a:gd name="T57" fmla="*/ 41 h 103"/>
                  <a:gd name="T58" fmla="*/ 26 w 195"/>
                  <a:gd name="T59" fmla="*/ 16 h 103"/>
                  <a:gd name="T60" fmla="*/ 5 w 195"/>
                  <a:gd name="T61" fmla="*/ 34 h 103"/>
                  <a:gd name="T62" fmla="*/ 6 w 195"/>
                  <a:gd name="T63" fmla="*/ 49 h 103"/>
                  <a:gd name="T64" fmla="*/ 20 w 195"/>
                  <a:gd name="T65" fmla="*/ 69 h 103"/>
                  <a:gd name="T66" fmla="*/ 26 w 195"/>
                  <a:gd name="T67" fmla="*/ 78 h 103"/>
                  <a:gd name="T68" fmla="*/ 20 w 195"/>
                  <a:gd name="T69" fmla="*/ 46 h 103"/>
                  <a:gd name="T70" fmla="*/ 15 w 195"/>
                  <a:gd name="T71" fmla="*/ 19 h 103"/>
                  <a:gd name="T72" fmla="*/ 8 w 195"/>
                  <a:gd name="T73" fmla="*/ 27 h 103"/>
                  <a:gd name="T74" fmla="*/ 13 w 195"/>
                  <a:gd name="T75" fmla="*/ 4 h 103"/>
                  <a:gd name="T76" fmla="*/ 8 w 195"/>
                  <a:gd name="T77" fmla="*/ 13 h 103"/>
                  <a:gd name="T78" fmla="*/ 151 w 195"/>
                  <a:gd name="T79" fmla="*/ 100 h 103"/>
                  <a:gd name="T80" fmla="*/ 154 w 195"/>
                  <a:gd name="T81" fmla="*/ 73 h 103"/>
                  <a:gd name="T82" fmla="*/ 158 w 195"/>
                  <a:gd name="T83" fmla="*/ 41 h 103"/>
                  <a:gd name="T84" fmla="*/ 167 w 195"/>
                  <a:gd name="T85" fmla="*/ 67 h 103"/>
                  <a:gd name="T86" fmla="*/ 160 w 195"/>
                  <a:gd name="T87" fmla="*/ 80 h 103"/>
                  <a:gd name="T88" fmla="*/ 151 w 195"/>
                  <a:gd name="T89" fmla="*/ 100 h 103"/>
                  <a:gd name="T90" fmla="*/ 171 w 195"/>
                  <a:gd name="T91" fmla="*/ 23 h 103"/>
                  <a:gd name="T92" fmla="*/ 179 w 195"/>
                  <a:gd name="T93" fmla="*/ 22 h 103"/>
                  <a:gd name="T94" fmla="*/ 189 w 195"/>
                  <a:gd name="T95" fmla="*/ 49 h 103"/>
                  <a:gd name="T96" fmla="*/ 187 w 195"/>
                  <a:gd name="T97" fmla="*/ 51 h 103"/>
                  <a:gd name="T98" fmla="*/ 173 w 195"/>
                  <a:gd name="T99" fmla="*/ 80 h 103"/>
                  <a:gd name="T100" fmla="*/ 173 w 195"/>
                  <a:gd name="T101" fmla="*/ 56 h 103"/>
                  <a:gd name="T102" fmla="*/ 187 w 195"/>
                  <a:gd name="T103" fmla="*/ 27 h 103"/>
                  <a:gd name="T104" fmla="*/ 187 w 195"/>
                  <a:gd name="T105" fmla="*/ 15 h 103"/>
                  <a:gd name="T106" fmla="*/ 172 w 195"/>
                  <a:gd name="T107" fmla="*/ 9 h 103"/>
                  <a:gd name="T108" fmla="*/ 189 w 195"/>
                  <a:gd name="T109" fmla="*/ 13 h 103"/>
                  <a:gd name="T110" fmla="*/ 175 w 195"/>
                  <a:gd name="T111" fmla="*/ 1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5" h="103">
                    <a:moveTo>
                      <a:pt x="151" y="72"/>
                    </a:moveTo>
                    <a:cubicBezTo>
                      <a:pt x="154" y="69"/>
                      <a:pt x="154" y="67"/>
                      <a:pt x="154" y="65"/>
                    </a:cubicBezTo>
                    <a:cubicBezTo>
                      <a:pt x="154" y="62"/>
                      <a:pt x="153" y="61"/>
                      <a:pt x="152" y="59"/>
                    </a:cubicBezTo>
                    <a:cubicBezTo>
                      <a:pt x="150" y="57"/>
                      <a:pt x="149" y="56"/>
                      <a:pt x="148" y="54"/>
                    </a:cubicBezTo>
                    <a:cubicBezTo>
                      <a:pt x="148" y="52"/>
                      <a:pt x="148" y="50"/>
                      <a:pt x="149" y="47"/>
                    </a:cubicBezTo>
                    <a:cubicBezTo>
                      <a:pt x="150" y="42"/>
                      <a:pt x="155" y="39"/>
                      <a:pt x="160" y="39"/>
                    </a:cubicBezTo>
                    <a:cubicBezTo>
                      <a:pt x="171" y="39"/>
                      <a:pt x="171" y="39"/>
                      <a:pt x="171" y="39"/>
                    </a:cubicBezTo>
                    <a:cubicBezTo>
                      <a:pt x="172" y="33"/>
                      <a:pt x="172" y="33"/>
                      <a:pt x="172" y="33"/>
                    </a:cubicBezTo>
                    <a:cubicBezTo>
                      <a:pt x="172" y="29"/>
                      <a:pt x="170" y="26"/>
                      <a:pt x="168" y="23"/>
                    </a:cubicBezTo>
                    <a:cubicBezTo>
                      <a:pt x="167" y="20"/>
                      <a:pt x="167" y="18"/>
                      <a:pt x="167" y="15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68" y="3"/>
                      <a:pt x="170" y="5"/>
                      <a:pt x="171" y="7"/>
                    </a:cubicBezTo>
                    <a:cubicBezTo>
                      <a:pt x="173" y="4"/>
                      <a:pt x="177" y="2"/>
                      <a:pt x="182" y="2"/>
                    </a:cubicBezTo>
                    <a:cubicBezTo>
                      <a:pt x="188" y="2"/>
                      <a:pt x="193" y="5"/>
                      <a:pt x="193" y="9"/>
                    </a:cubicBezTo>
                    <a:cubicBezTo>
                      <a:pt x="193" y="11"/>
                      <a:pt x="192" y="13"/>
                      <a:pt x="189" y="15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89" y="30"/>
                      <a:pt x="189" y="30"/>
                      <a:pt x="189" y="30"/>
                    </a:cubicBezTo>
                    <a:cubicBezTo>
                      <a:pt x="190" y="31"/>
                      <a:pt x="191" y="32"/>
                      <a:pt x="192" y="34"/>
                    </a:cubicBezTo>
                    <a:cubicBezTo>
                      <a:pt x="194" y="37"/>
                      <a:pt x="195" y="40"/>
                      <a:pt x="194" y="43"/>
                    </a:cubicBezTo>
                    <a:cubicBezTo>
                      <a:pt x="192" y="52"/>
                      <a:pt x="178" y="60"/>
                      <a:pt x="178" y="69"/>
                    </a:cubicBezTo>
                    <a:cubicBezTo>
                      <a:pt x="178" y="71"/>
                      <a:pt x="178" y="75"/>
                      <a:pt x="178" y="78"/>
                    </a:cubicBezTo>
                    <a:cubicBezTo>
                      <a:pt x="178" y="80"/>
                      <a:pt x="178" y="81"/>
                      <a:pt x="177" y="82"/>
                    </a:cubicBezTo>
                    <a:cubicBezTo>
                      <a:pt x="177" y="83"/>
                      <a:pt x="175" y="83"/>
                      <a:pt x="174" y="83"/>
                    </a:cubicBezTo>
                    <a:cubicBezTo>
                      <a:pt x="171" y="82"/>
                      <a:pt x="167" y="78"/>
                      <a:pt x="165" y="79"/>
                    </a:cubicBezTo>
                    <a:cubicBezTo>
                      <a:pt x="162" y="80"/>
                      <a:pt x="162" y="82"/>
                      <a:pt x="161" y="84"/>
                    </a:cubicBezTo>
                    <a:cubicBezTo>
                      <a:pt x="161" y="88"/>
                      <a:pt x="160" y="91"/>
                      <a:pt x="158" y="94"/>
                    </a:cubicBezTo>
                    <a:cubicBezTo>
                      <a:pt x="157" y="97"/>
                      <a:pt x="155" y="99"/>
                      <a:pt x="154" y="101"/>
                    </a:cubicBezTo>
                    <a:cubicBezTo>
                      <a:pt x="153" y="102"/>
                      <a:pt x="152" y="103"/>
                      <a:pt x="151" y="103"/>
                    </a:cubicBezTo>
                    <a:cubicBezTo>
                      <a:pt x="150" y="103"/>
                      <a:pt x="148" y="103"/>
                      <a:pt x="147" y="103"/>
                    </a:cubicBezTo>
                    <a:cubicBezTo>
                      <a:pt x="116" y="94"/>
                      <a:pt x="79" y="94"/>
                      <a:pt x="48" y="103"/>
                    </a:cubicBezTo>
                    <a:cubicBezTo>
                      <a:pt x="47" y="103"/>
                      <a:pt x="46" y="103"/>
                      <a:pt x="45" y="103"/>
                    </a:cubicBezTo>
                    <a:cubicBezTo>
                      <a:pt x="44" y="103"/>
                      <a:pt x="43" y="102"/>
                      <a:pt x="42" y="101"/>
                    </a:cubicBezTo>
                    <a:cubicBezTo>
                      <a:pt x="40" y="99"/>
                      <a:pt x="39" y="97"/>
                      <a:pt x="37" y="94"/>
                    </a:cubicBezTo>
                    <a:cubicBezTo>
                      <a:pt x="36" y="91"/>
                      <a:pt x="35" y="88"/>
                      <a:pt x="34" y="84"/>
                    </a:cubicBezTo>
                    <a:cubicBezTo>
                      <a:pt x="34" y="82"/>
                      <a:pt x="33" y="80"/>
                      <a:pt x="31" y="79"/>
                    </a:cubicBezTo>
                    <a:cubicBezTo>
                      <a:pt x="28" y="78"/>
                      <a:pt x="24" y="82"/>
                      <a:pt x="21" y="83"/>
                    </a:cubicBezTo>
                    <a:cubicBezTo>
                      <a:pt x="20" y="83"/>
                      <a:pt x="19" y="83"/>
                      <a:pt x="18" y="82"/>
                    </a:cubicBezTo>
                    <a:cubicBezTo>
                      <a:pt x="18" y="81"/>
                      <a:pt x="18" y="80"/>
                      <a:pt x="17" y="78"/>
                    </a:cubicBezTo>
                    <a:cubicBezTo>
                      <a:pt x="17" y="75"/>
                      <a:pt x="17" y="71"/>
                      <a:pt x="17" y="69"/>
                    </a:cubicBezTo>
                    <a:cubicBezTo>
                      <a:pt x="17" y="60"/>
                      <a:pt x="3" y="52"/>
                      <a:pt x="1" y="43"/>
                    </a:cubicBezTo>
                    <a:cubicBezTo>
                      <a:pt x="0" y="40"/>
                      <a:pt x="1" y="37"/>
                      <a:pt x="3" y="34"/>
                    </a:cubicBezTo>
                    <a:cubicBezTo>
                      <a:pt x="4" y="32"/>
                      <a:pt x="5" y="31"/>
                      <a:pt x="6" y="30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3" y="13"/>
                      <a:pt x="2" y="11"/>
                      <a:pt x="2" y="9"/>
                    </a:cubicBezTo>
                    <a:cubicBezTo>
                      <a:pt x="2" y="5"/>
                      <a:pt x="7" y="2"/>
                      <a:pt x="13" y="2"/>
                    </a:cubicBezTo>
                    <a:cubicBezTo>
                      <a:pt x="18" y="2"/>
                      <a:pt x="22" y="4"/>
                      <a:pt x="24" y="7"/>
                    </a:cubicBezTo>
                    <a:cubicBezTo>
                      <a:pt x="25" y="5"/>
                      <a:pt x="27" y="3"/>
                      <a:pt x="28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8" y="18"/>
                      <a:pt x="28" y="20"/>
                      <a:pt x="27" y="23"/>
                    </a:cubicBezTo>
                    <a:cubicBezTo>
                      <a:pt x="25" y="26"/>
                      <a:pt x="24" y="29"/>
                      <a:pt x="24" y="33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35" y="39"/>
                      <a:pt x="35" y="39"/>
                      <a:pt x="35" y="39"/>
                    </a:cubicBezTo>
                    <a:cubicBezTo>
                      <a:pt x="40" y="39"/>
                      <a:pt x="45" y="42"/>
                      <a:pt x="46" y="47"/>
                    </a:cubicBezTo>
                    <a:cubicBezTo>
                      <a:pt x="47" y="50"/>
                      <a:pt x="47" y="52"/>
                      <a:pt x="47" y="54"/>
                    </a:cubicBezTo>
                    <a:cubicBezTo>
                      <a:pt x="46" y="56"/>
                      <a:pt x="45" y="57"/>
                      <a:pt x="43" y="59"/>
                    </a:cubicBezTo>
                    <a:cubicBezTo>
                      <a:pt x="42" y="61"/>
                      <a:pt x="41" y="62"/>
                      <a:pt x="41" y="65"/>
                    </a:cubicBezTo>
                    <a:cubicBezTo>
                      <a:pt x="41" y="67"/>
                      <a:pt x="41" y="69"/>
                      <a:pt x="44" y="72"/>
                    </a:cubicBezTo>
                    <a:cubicBezTo>
                      <a:pt x="82" y="64"/>
                      <a:pt x="112" y="64"/>
                      <a:pt x="151" y="72"/>
                    </a:cubicBezTo>
                    <a:close/>
                    <a:moveTo>
                      <a:pt x="146" y="100"/>
                    </a:moveTo>
                    <a:cubicBezTo>
                      <a:pt x="148" y="101"/>
                      <a:pt x="149" y="101"/>
                      <a:pt x="149" y="99"/>
                    </a:cubicBezTo>
                    <a:cubicBezTo>
                      <a:pt x="151" y="93"/>
                      <a:pt x="149" y="85"/>
                      <a:pt x="149" y="79"/>
                    </a:cubicBezTo>
                    <a:cubicBezTo>
                      <a:pt x="149" y="77"/>
                      <a:pt x="149" y="76"/>
                      <a:pt x="150" y="74"/>
                    </a:cubicBezTo>
                    <a:cubicBezTo>
                      <a:pt x="114" y="66"/>
                      <a:pt x="81" y="66"/>
                      <a:pt x="45" y="74"/>
                    </a:cubicBezTo>
                    <a:cubicBezTo>
                      <a:pt x="46" y="76"/>
                      <a:pt x="46" y="77"/>
                      <a:pt x="46" y="79"/>
                    </a:cubicBezTo>
                    <a:cubicBezTo>
                      <a:pt x="46" y="85"/>
                      <a:pt x="44" y="93"/>
                      <a:pt x="46" y="99"/>
                    </a:cubicBezTo>
                    <a:cubicBezTo>
                      <a:pt x="46" y="101"/>
                      <a:pt x="48" y="101"/>
                      <a:pt x="49" y="100"/>
                    </a:cubicBezTo>
                    <a:cubicBezTo>
                      <a:pt x="80" y="92"/>
                      <a:pt x="115" y="92"/>
                      <a:pt x="146" y="100"/>
                    </a:cubicBezTo>
                    <a:close/>
                    <a:moveTo>
                      <a:pt x="44" y="100"/>
                    </a:moveTo>
                    <a:cubicBezTo>
                      <a:pt x="43" y="97"/>
                      <a:pt x="43" y="93"/>
                      <a:pt x="43" y="89"/>
                    </a:cubicBezTo>
                    <a:cubicBezTo>
                      <a:pt x="43" y="84"/>
                      <a:pt x="44" y="80"/>
                      <a:pt x="44" y="77"/>
                    </a:cubicBezTo>
                    <a:cubicBezTo>
                      <a:pt x="43" y="75"/>
                      <a:pt x="42" y="74"/>
                      <a:pt x="41" y="73"/>
                    </a:cubicBezTo>
                    <a:cubicBezTo>
                      <a:pt x="38" y="69"/>
                      <a:pt x="37" y="64"/>
                      <a:pt x="40" y="60"/>
                    </a:cubicBezTo>
                    <a:cubicBezTo>
                      <a:pt x="42" y="57"/>
                      <a:pt x="45" y="55"/>
                      <a:pt x="45" y="52"/>
                    </a:cubicBezTo>
                    <a:cubicBezTo>
                      <a:pt x="45" y="49"/>
                      <a:pt x="44" y="43"/>
                      <a:pt x="37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2" y="44"/>
                      <a:pt x="22" y="50"/>
                      <a:pt x="23" y="53"/>
                    </a:cubicBezTo>
                    <a:cubicBezTo>
                      <a:pt x="25" y="57"/>
                      <a:pt x="28" y="61"/>
                      <a:pt x="28" y="67"/>
                    </a:cubicBezTo>
                    <a:cubicBezTo>
                      <a:pt x="28" y="77"/>
                      <a:pt x="28" y="77"/>
                      <a:pt x="28" y="77"/>
                    </a:cubicBezTo>
                    <a:cubicBezTo>
                      <a:pt x="29" y="77"/>
                      <a:pt x="29" y="77"/>
                      <a:pt x="29" y="77"/>
                    </a:cubicBezTo>
                    <a:cubicBezTo>
                      <a:pt x="29" y="77"/>
                      <a:pt x="33" y="75"/>
                      <a:pt x="35" y="80"/>
                    </a:cubicBezTo>
                    <a:cubicBezTo>
                      <a:pt x="36" y="82"/>
                      <a:pt x="36" y="86"/>
                      <a:pt x="37" y="89"/>
                    </a:cubicBezTo>
                    <a:cubicBezTo>
                      <a:pt x="38" y="92"/>
                      <a:pt x="40" y="95"/>
                      <a:pt x="41" y="97"/>
                    </a:cubicBezTo>
                    <a:cubicBezTo>
                      <a:pt x="42" y="98"/>
                      <a:pt x="43" y="100"/>
                      <a:pt x="44" y="100"/>
                    </a:cubicBezTo>
                    <a:close/>
                    <a:moveTo>
                      <a:pt x="21" y="41"/>
                    </a:moveTo>
                    <a:cubicBezTo>
                      <a:pt x="21" y="40"/>
                      <a:pt x="21" y="34"/>
                      <a:pt x="21" y="31"/>
                    </a:cubicBezTo>
                    <a:cubicBezTo>
                      <a:pt x="22" y="28"/>
                      <a:pt x="23" y="25"/>
                      <a:pt x="25" y="23"/>
                    </a:cubicBezTo>
                    <a:cubicBezTo>
                      <a:pt x="26" y="20"/>
                      <a:pt x="26" y="18"/>
                      <a:pt x="26" y="16"/>
                    </a:cubicBezTo>
                    <a:cubicBezTo>
                      <a:pt x="26" y="13"/>
                      <a:pt x="26" y="10"/>
                      <a:pt x="26" y="7"/>
                    </a:cubicBezTo>
                    <a:cubicBezTo>
                      <a:pt x="26" y="7"/>
                      <a:pt x="22" y="14"/>
                      <a:pt x="16" y="22"/>
                    </a:cubicBezTo>
                    <a:cubicBezTo>
                      <a:pt x="13" y="26"/>
                      <a:pt x="8" y="30"/>
                      <a:pt x="5" y="34"/>
                    </a:cubicBezTo>
                    <a:cubicBezTo>
                      <a:pt x="4" y="37"/>
                      <a:pt x="2" y="41"/>
                      <a:pt x="4" y="45"/>
                    </a:cubicBezTo>
                    <a:cubicBezTo>
                      <a:pt x="5" y="46"/>
                      <a:pt x="5" y="48"/>
                      <a:pt x="6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15" y="49"/>
                      <a:pt x="21" y="41"/>
                    </a:cubicBezTo>
                    <a:close/>
                    <a:moveTo>
                      <a:pt x="8" y="51"/>
                    </a:moveTo>
                    <a:cubicBezTo>
                      <a:pt x="13" y="56"/>
                      <a:pt x="19" y="62"/>
                      <a:pt x="20" y="69"/>
                    </a:cubicBezTo>
                    <a:cubicBezTo>
                      <a:pt x="20" y="71"/>
                      <a:pt x="19" y="80"/>
                      <a:pt x="20" y="80"/>
                    </a:cubicBezTo>
                    <a:cubicBezTo>
                      <a:pt x="20" y="81"/>
                      <a:pt x="21" y="81"/>
                      <a:pt x="22" y="80"/>
                    </a:cubicBezTo>
                    <a:cubicBezTo>
                      <a:pt x="22" y="80"/>
                      <a:pt x="24" y="79"/>
                      <a:pt x="26" y="78"/>
                    </a:cubicBezTo>
                    <a:cubicBezTo>
                      <a:pt x="26" y="76"/>
                      <a:pt x="26" y="72"/>
                      <a:pt x="26" y="67"/>
                    </a:cubicBezTo>
                    <a:cubicBezTo>
                      <a:pt x="26" y="64"/>
                      <a:pt x="24" y="59"/>
                      <a:pt x="22" y="56"/>
                    </a:cubicBezTo>
                    <a:cubicBezTo>
                      <a:pt x="20" y="53"/>
                      <a:pt x="20" y="49"/>
                      <a:pt x="20" y="46"/>
                    </a:cubicBezTo>
                    <a:cubicBezTo>
                      <a:pt x="20" y="46"/>
                      <a:pt x="14" y="50"/>
                      <a:pt x="8" y="51"/>
                    </a:cubicBezTo>
                    <a:close/>
                    <a:moveTo>
                      <a:pt x="8" y="27"/>
                    </a:moveTo>
                    <a:cubicBezTo>
                      <a:pt x="11" y="24"/>
                      <a:pt x="13" y="22"/>
                      <a:pt x="15" y="19"/>
                    </a:cubicBezTo>
                    <a:cubicBezTo>
                      <a:pt x="16" y="18"/>
                      <a:pt x="17" y="17"/>
                      <a:pt x="18" y="15"/>
                    </a:cubicBezTo>
                    <a:cubicBezTo>
                      <a:pt x="8" y="15"/>
                      <a:pt x="8" y="15"/>
                      <a:pt x="8" y="15"/>
                    </a:cubicBezTo>
                    <a:cubicBezTo>
                      <a:pt x="8" y="27"/>
                      <a:pt x="8" y="27"/>
                      <a:pt x="8" y="27"/>
                    </a:cubicBezTo>
                    <a:close/>
                    <a:moveTo>
                      <a:pt x="20" y="13"/>
                    </a:moveTo>
                    <a:cubicBezTo>
                      <a:pt x="21" y="12"/>
                      <a:pt x="22" y="10"/>
                      <a:pt x="23" y="9"/>
                    </a:cubicBezTo>
                    <a:cubicBezTo>
                      <a:pt x="22" y="6"/>
                      <a:pt x="18" y="4"/>
                      <a:pt x="13" y="4"/>
                    </a:cubicBezTo>
                    <a:cubicBezTo>
                      <a:pt x="8" y="4"/>
                      <a:pt x="4" y="6"/>
                      <a:pt x="4" y="9"/>
                    </a:cubicBezTo>
                    <a:cubicBezTo>
                      <a:pt x="4" y="11"/>
                      <a:pt x="5" y="12"/>
                      <a:pt x="7" y="13"/>
                    </a:cubicBezTo>
                    <a:cubicBezTo>
                      <a:pt x="7" y="13"/>
                      <a:pt x="8" y="13"/>
                      <a:pt x="8" y="13"/>
                    </a:cubicBezTo>
                    <a:cubicBezTo>
                      <a:pt x="19" y="13"/>
                      <a:pt x="19" y="13"/>
                      <a:pt x="19" y="13"/>
                    </a:cubicBezTo>
                    <a:cubicBezTo>
                      <a:pt x="20" y="13"/>
                      <a:pt x="20" y="13"/>
                      <a:pt x="20" y="13"/>
                    </a:cubicBezTo>
                    <a:close/>
                    <a:moveTo>
                      <a:pt x="151" y="100"/>
                    </a:moveTo>
                    <a:cubicBezTo>
                      <a:pt x="153" y="97"/>
                      <a:pt x="152" y="93"/>
                      <a:pt x="152" y="89"/>
                    </a:cubicBezTo>
                    <a:cubicBezTo>
                      <a:pt x="152" y="84"/>
                      <a:pt x="151" y="80"/>
                      <a:pt x="152" y="77"/>
                    </a:cubicBezTo>
                    <a:cubicBezTo>
                      <a:pt x="152" y="75"/>
                      <a:pt x="153" y="74"/>
                      <a:pt x="154" y="73"/>
                    </a:cubicBezTo>
                    <a:cubicBezTo>
                      <a:pt x="157" y="69"/>
                      <a:pt x="158" y="64"/>
                      <a:pt x="155" y="60"/>
                    </a:cubicBezTo>
                    <a:cubicBezTo>
                      <a:pt x="153" y="57"/>
                      <a:pt x="150" y="55"/>
                      <a:pt x="150" y="52"/>
                    </a:cubicBezTo>
                    <a:cubicBezTo>
                      <a:pt x="150" y="49"/>
                      <a:pt x="151" y="43"/>
                      <a:pt x="158" y="41"/>
                    </a:cubicBezTo>
                    <a:cubicBezTo>
                      <a:pt x="172" y="41"/>
                      <a:pt x="172" y="41"/>
                      <a:pt x="172" y="41"/>
                    </a:cubicBezTo>
                    <a:cubicBezTo>
                      <a:pt x="173" y="44"/>
                      <a:pt x="174" y="50"/>
                      <a:pt x="172" y="53"/>
                    </a:cubicBezTo>
                    <a:cubicBezTo>
                      <a:pt x="170" y="57"/>
                      <a:pt x="167" y="61"/>
                      <a:pt x="167" y="67"/>
                    </a:cubicBezTo>
                    <a:cubicBezTo>
                      <a:pt x="167" y="77"/>
                      <a:pt x="167" y="77"/>
                      <a:pt x="167" y="77"/>
                    </a:cubicBezTo>
                    <a:cubicBezTo>
                      <a:pt x="167" y="77"/>
                      <a:pt x="166" y="77"/>
                      <a:pt x="166" y="77"/>
                    </a:cubicBezTo>
                    <a:cubicBezTo>
                      <a:pt x="166" y="77"/>
                      <a:pt x="162" y="75"/>
                      <a:pt x="160" y="80"/>
                    </a:cubicBezTo>
                    <a:cubicBezTo>
                      <a:pt x="159" y="82"/>
                      <a:pt x="159" y="86"/>
                      <a:pt x="158" y="89"/>
                    </a:cubicBezTo>
                    <a:cubicBezTo>
                      <a:pt x="157" y="92"/>
                      <a:pt x="155" y="95"/>
                      <a:pt x="154" y="97"/>
                    </a:cubicBezTo>
                    <a:cubicBezTo>
                      <a:pt x="153" y="98"/>
                      <a:pt x="152" y="100"/>
                      <a:pt x="151" y="100"/>
                    </a:cubicBezTo>
                    <a:close/>
                    <a:moveTo>
                      <a:pt x="174" y="41"/>
                    </a:moveTo>
                    <a:cubicBezTo>
                      <a:pt x="174" y="40"/>
                      <a:pt x="174" y="34"/>
                      <a:pt x="174" y="31"/>
                    </a:cubicBezTo>
                    <a:cubicBezTo>
                      <a:pt x="174" y="28"/>
                      <a:pt x="172" y="25"/>
                      <a:pt x="171" y="23"/>
                    </a:cubicBezTo>
                    <a:cubicBezTo>
                      <a:pt x="170" y="20"/>
                      <a:pt x="169" y="18"/>
                      <a:pt x="169" y="16"/>
                    </a:cubicBezTo>
                    <a:cubicBezTo>
                      <a:pt x="169" y="13"/>
                      <a:pt x="169" y="10"/>
                      <a:pt x="169" y="7"/>
                    </a:cubicBezTo>
                    <a:cubicBezTo>
                      <a:pt x="169" y="7"/>
                      <a:pt x="173" y="14"/>
                      <a:pt x="179" y="22"/>
                    </a:cubicBezTo>
                    <a:cubicBezTo>
                      <a:pt x="183" y="26"/>
                      <a:pt x="187" y="30"/>
                      <a:pt x="190" y="34"/>
                    </a:cubicBezTo>
                    <a:cubicBezTo>
                      <a:pt x="192" y="37"/>
                      <a:pt x="193" y="41"/>
                      <a:pt x="191" y="45"/>
                    </a:cubicBezTo>
                    <a:cubicBezTo>
                      <a:pt x="191" y="46"/>
                      <a:pt x="190" y="48"/>
                      <a:pt x="189" y="49"/>
                    </a:cubicBezTo>
                    <a:cubicBezTo>
                      <a:pt x="189" y="49"/>
                      <a:pt x="189" y="49"/>
                      <a:pt x="189" y="49"/>
                    </a:cubicBezTo>
                    <a:cubicBezTo>
                      <a:pt x="189" y="49"/>
                      <a:pt x="180" y="49"/>
                      <a:pt x="174" y="41"/>
                    </a:cubicBezTo>
                    <a:close/>
                    <a:moveTo>
                      <a:pt x="187" y="51"/>
                    </a:moveTo>
                    <a:cubicBezTo>
                      <a:pt x="182" y="56"/>
                      <a:pt x="176" y="62"/>
                      <a:pt x="176" y="69"/>
                    </a:cubicBezTo>
                    <a:cubicBezTo>
                      <a:pt x="176" y="71"/>
                      <a:pt x="176" y="80"/>
                      <a:pt x="175" y="80"/>
                    </a:cubicBezTo>
                    <a:cubicBezTo>
                      <a:pt x="175" y="81"/>
                      <a:pt x="174" y="81"/>
                      <a:pt x="173" y="80"/>
                    </a:cubicBezTo>
                    <a:cubicBezTo>
                      <a:pt x="173" y="80"/>
                      <a:pt x="171" y="79"/>
                      <a:pt x="169" y="78"/>
                    </a:cubicBezTo>
                    <a:cubicBezTo>
                      <a:pt x="169" y="76"/>
                      <a:pt x="169" y="72"/>
                      <a:pt x="169" y="67"/>
                    </a:cubicBezTo>
                    <a:cubicBezTo>
                      <a:pt x="169" y="64"/>
                      <a:pt x="171" y="59"/>
                      <a:pt x="173" y="56"/>
                    </a:cubicBezTo>
                    <a:cubicBezTo>
                      <a:pt x="175" y="53"/>
                      <a:pt x="176" y="49"/>
                      <a:pt x="175" y="46"/>
                    </a:cubicBezTo>
                    <a:cubicBezTo>
                      <a:pt x="175" y="46"/>
                      <a:pt x="181" y="50"/>
                      <a:pt x="187" y="51"/>
                    </a:cubicBezTo>
                    <a:close/>
                    <a:moveTo>
                      <a:pt x="187" y="27"/>
                    </a:moveTo>
                    <a:cubicBezTo>
                      <a:pt x="184" y="24"/>
                      <a:pt x="182" y="22"/>
                      <a:pt x="180" y="19"/>
                    </a:cubicBezTo>
                    <a:cubicBezTo>
                      <a:pt x="179" y="18"/>
                      <a:pt x="178" y="17"/>
                      <a:pt x="177" y="15"/>
                    </a:cubicBezTo>
                    <a:cubicBezTo>
                      <a:pt x="187" y="15"/>
                      <a:pt x="187" y="15"/>
                      <a:pt x="187" y="15"/>
                    </a:cubicBezTo>
                    <a:cubicBezTo>
                      <a:pt x="187" y="27"/>
                      <a:pt x="187" y="27"/>
                      <a:pt x="187" y="27"/>
                    </a:cubicBezTo>
                    <a:close/>
                    <a:moveTo>
                      <a:pt x="175" y="13"/>
                    </a:moveTo>
                    <a:cubicBezTo>
                      <a:pt x="174" y="12"/>
                      <a:pt x="173" y="10"/>
                      <a:pt x="172" y="9"/>
                    </a:cubicBezTo>
                    <a:cubicBezTo>
                      <a:pt x="173" y="6"/>
                      <a:pt x="177" y="4"/>
                      <a:pt x="182" y="4"/>
                    </a:cubicBezTo>
                    <a:cubicBezTo>
                      <a:pt x="187" y="4"/>
                      <a:pt x="191" y="6"/>
                      <a:pt x="191" y="9"/>
                    </a:cubicBezTo>
                    <a:cubicBezTo>
                      <a:pt x="191" y="11"/>
                      <a:pt x="190" y="12"/>
                      <a:pt x="189" y="13"/>
                    </a:cubicBezTo>
                    <a:cubicBezTo>
                      <a:pt x="188" y="13"/>
                      <a:pt x="187" y="13"/>
                      <a:pt x="187" y="13"/>
                    </a:cubicBezTo>
                    <a:cubicBezTo>
                      <a:pt x="176" y="13"/>
                      <a:pt x="176" y="13"/>
                      <a:pt x="176" y="13"/>
                    </a:cubicBezTo>
                    <a:cubicBezTo>
                      <a:pt x="176" y="13"/>
                      <a:pt x="175" y="13"/>
                      <a:pt x="175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</p:spTree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2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9989D-4831-4E99-B76E-9A53CB0F3A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F9CDB-1F21-4789-A81E-8FEA25CE194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>
    <p:wipe dir="r"/>
  </p:transition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6.png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microsoft.com/office/2007/relationships/hdphoto" Target="../media/image4.wdp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.jpeg"/><Relationship Id="rId2" Type="http://schemas.microsoft.com/office/2007/relationships/hdphoto" Target="../media/image4.wdp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 bwMode="auto">
          <a:xfrm>
            <a:off x="3164129" y="2188962"/>
            <a:ext cx="2805430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2800" b="1" i="1" dirty="0">
                <a:ea typeface="+mj-ea"/>
                <a:cs typeface="+mn-lt"/>
                <a:sym typeface="+mn-ea"/>
              </a:rPr>
              <a:t>Endless Memories</a:t>
            </a:r>
            <a:endParaRPr lang="zh-CN" altLang="en-US" sz="2800" b="1" i="1" kern="100">
              <a:solidFill>
                <a:schemeClr val="accent1"/>
              </a:solidFill>
              <a:ea typeface="+mj-ea"/>
              <a:cs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2962088" y="3001519"/>
            <a:ext cx="3209513" cy="922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lang="en-US" altLang="en-US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Naomi Michella Gunawan</a:t>
            </a:r>
            <a:endParaRPr lang="en-US" altLang="en-US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algn="ctr">
              <a:lnSpc>
                <a:spcPct val="150000"/>
              </a:lnSpc>
            </a:pPr>
            <a:r>
              <a:rPr lang="en-US" altLang="en-US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JunHanaizumi</a:t>
            </a:r>
            <a:endParaRPr lang="en-US" altLang="en-US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algn="ctr">
              <a:lnSpc>
                <a:spcPct val="150000"/>
              </a:lnSpc>
            </a:pPr>
            <a:r>
              <a:rPr lang="en-US" altLang="en-US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Edward Raymond He</a:t>
            </a:r>
            <a:endParaRPr lang="en-US" altLang="en-US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0" algn="ctr">
              <a:lnSpc>
                <a:spcPct val="150000"/>
              </a:lnSpc>
            </a:pPr>
            <a:r>
              <a:rPr lang="en-US" altLang="en-US" sz="9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YEPENGPENG</a:t>
            </a:r>
            <a:endParaRPr lang="en-US" altLang="en-US" sz="9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40" name="直接连接符 39"/>
          <p:cNvCxnSpPr/>
          <p:nvPr/>
        </p:nvCxnSpPr>
        <p:spPr>
          <a:xfrm>
            <a:off x="4436216" y="2997478"/>
            <a:ext cx="26125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>
            <a:off x="8507553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矩形 44"/>
          <p:cNvSpPr/>
          <p:nvPr/>
        </p:nvSpPr>
        <p:spPr bwMode="auto">
          <a:xfrm>
            <a:off x="7599820" y="4667204"/>
            <a:ext cx="130302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200" i="1" dirty="0">
                <a:sym typeface="+mn-ea"/>
              </a:rPr>
              <a:t>Endless Memories</a:t>
            </a:r>
            <a:endParaRPr lang="en-US" altLang="zh-CN" sz="1200" i="1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" name="菱形 1"/>
          <p:cNvSpPr/>
          <p:nvPr/>
        </p:nvSpPr>
        <p:spPr>
          <a:xfrm>
            <a:off x="2233142" y="286843"/>
            <a:ext cx="4667405" cy="4667405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398739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 bwMode="auto">
          <a:xfrm>
            <a:off x="278388" y="4667204"/>
            <a:ext cx="103124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2021-01-08</a:t>
            </a:r>
            <a:endParaRPr lang="en-US" sz="12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52120" y="2814320"/>
            <a:ext cx="3176905" cy="161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316855" y="2814320"/>
            <a:ext cx="3175635" cy="16103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452120" y="3035300"/>
            <a:ext cx="3176905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解谜游戏需要种类丰富的物品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而这些物品的模型需要从网上寻找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谜题策划需考虑可用模型进行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u="sng" dirty="0">
                <a:solidFill>
                  <a:schemeClr val="bg1"/>
                </a:solidFill>
                <a:sym typeface="+mn-ea"/>
              </a:rPr>
              <a:t>策划非常不方便</a:t>
            </a:r>
            <a:endParaRPr lang="zh-CN" altLang="en-US" sz="1400" u="sng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5316855" y="3035300"/>
            <a:ext cx="3175000" cy="9531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使用已有的解谜系统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改为有高重复性的流程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dirty="0">
                <a:solidFill>
                  <a:schemeClr val="bg1"/>
                </a:solidFill>
                <a:sym typeface="+mn-ea"/>
              </a:rPr>
              <a:t>专注于它的动作性</a:t>
            </a:r>
            <a:endParaRPr lang="en-US" altLang="zh-CN" sz="1400" dirty="0">
              <a:solidFill>
                <a:schemeClr val="bg1"/>
              </a:solidFill>
            </a:endParaRPr>
          </a:p>
          <a:p>
            <a:pPr algn="ctr"/>
            <a:r>
              <a:rPr lang="zh-CN" altLang="en-US" sz="1400" u="sng" dirty="0">
                <a:solidFill>
                  <a:schemeClr val="bg1"/>
                </a:solidFill>
                <a:sym typeface="+mn-ea"/>
              </a:rPr>
              <a:t>模型需求少了，策划非常方便</a:t>
            </a:r>
            <a:endParaRPr lang="zh-CN" altLang="en-US" sz="1400" u="sng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11" name="矩形 10"/>
          <p:cNvSpPr/>
          <p:nvPr/>
        </p:nvSpPr>
        <p:spPr bwMode="auto">
          <a:xfrm>
            <a:off x="90232" y="205901"/>
            <a:ext cx="211899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第三部分：</a:t>
            </a:r>
            <a:r>
              <a:rPr lang="en-US" sz="1800" kern="100">
                <a:solidFill>
                  <a:srgbClr val="304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VISION</a:t>
            </a:r>
            <a:endParaRPr lang="en-US" sz="1800" kern="100">
              <a:solidFill>
                <a:srgbClr val="30437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0232" y="575233"/>
            <a:ext cx="527050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VISION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722350" y="1341950"/>
            <a:ext cx="263652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恐怖解谜游戏</a:t>
            </a:r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r>
              <a:rPr lang="zh-CN" altLang="en-US" sz="1800" dirty="0"/>
              <a:t>策划谜题</a:t>
            </a:r>
            <a:r>
              <a:rPr lang="en-US" altLang="zh-CN" sz="1800" dirty="0"/>
              <a:t>...</a:t>
            </a:r>
            <a:endParaRPr lang="en-US" altLang="zh-CN" sz="1800" dirty="0"/>
          </a:p>
          <a:p>
            <a:pPr algn="ctr"/>
            <a:r>
              <a:rPr lang="zh-CN" altLang="en-US" sz="1800" dirty="0"/>
              <a:t>收集谜题所需免费素材</a:t>
            </a:r>
            <a:r>
              <a:rPr lang="en-US" altLang="zh-CN" sz="1800" dirty="0"/>
              <a:t>...</a:t>
            </a:r>
            <a:endParaRPr lang="en-US" altLang="zh-CN" sz="1800" dirty="0"/>
          </a:p>
        </p:txBody>
      </p:sp>
      <p:sp>
        <p:nvSpPr>
          <p:cNvPr id="8" name="文本框 7"/>
          <p:cNvSpPr txBox="1"/>
          <p:nvPr/>
        </p:nvSpPr>
        <p:spPr>
          <a:xfrm>
            <a:off x="5784219" y="1203520"/>
            <a:ext cx="2240280" cy="1476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恐怖动作游戏</a:t>
            </a:r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r>
              <a:rPr lang="zh-CN" altLang="en-US" sz="1800" dirty="0"/>
              <a:t>策划负担小</a:t>
            </a:r>
            <a:endParaRPr lang="en-US" altLang="zh-CN" sz="1800" dirty="0"/>
          </a:p>
          <a:p>
            <a:pPr algn="ctr"/>
            <a:r>
              <a:rPr lang="zh-CN" altLang="en-US" sz="1800" dirty="0"/>
              <a:t>模型常见度高</a:t>
            </a:r>
            <a:endParaRPr lang="zh-CN" altLang="en-US" sz="1800" dirty="0"/>
          </a:p>
          <a:p>
            <a:pPr algn="ctr"/>
            <a:r>
              <a:rPr lang="zh-CN" altLang="en-US" sz="1800" dirty="0"/>
              <a:t>（易找出免费素材）</a:t>
            </a:r>
            <a:endParaRPr lang="zh-CN" altLang="en-US" sz="1800" dirty="0"/>
          </a:p>
        </p:txBody>
      </p:sp>
      <p:sp>
        <p:nvSpPr>
          <p:cNvPr id="9" name="箭头: 右 8"/>
          <p:cNvSpPr/>
          <p:nvPr/>
        </p:nvSpPr>
        <p:spPr>
          <a:xfrm>
            <a:off x="3629025" y="1736725"/>
            <a:ext cx="1688465" cy="9429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转移</a:t>
            </a:r>
            <a:endParaRPr lang="zh-CN" altLang="en-US" sz="2000" dirty="0"/>
          </a:p>
        </p:txBody>
      </p:sp>
      <p:sp>
        <p:nvSpPr>
          <p:cNvPr id="14" name="文本框 13"/>
          <p:cNvSpPr txBox="1"/>
          <p:nvPr/>
        </p:nvSpPr>
        <p:spPr>
          <a:xfrm>
            <a:off x="1965960" y="4612993"/>
            <a:ext cx="5212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基于工作量与效果，我们最终做出了恐怖动作游戏</a:t>
            </a:r>
            <a:endParaRPr lang="zh-CN" altLang="en-US" sz="1800" dirty="0"/>
          </a:p>
        </p:txBody>
      </p:sp>
    </p:spTree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1"/>
            <a:ext cx="17830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第四部分：</a:t>
            </a:r>
            <a:r>
              <a:rPr lang="zh-CN" altLang="en-US" sz="1800" kern="100" dirty="0">
                <a:solidFill>
                  <a:srgbClr val="304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需求</a:t>
            </a:r>
            <a:endParaRPr lang="zh-CN" altLang="en-US" sz="1800" kern="100" dirty="0">
              <a:solidFill>
                <a:srgbClr val="30437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0232" y="575233"/>
            <a:ext cx="934720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REQUIREMENT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矩形 49"/>
          <p:cNvSpPr/>
          <p:nvPr/>
        </p:nvSpPr>
        <p:spPr bwMode="auto">
          <a:xfrm>
            <a:off x="1932566" y="1823633"/>
            <a:ext cx="944880" cy="398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0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吸引力</a:t>
            </a:r>
            <a:endParaRPr lang="zh-CN" altLang="en-US" sz="2000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932304" y="2247736"/>
            <a:ext cx="86741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buClrTx/>
              <a:buSzTx/>
              <a:buNone/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观感好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  <a:p>
            <a:pPr algn="r">
              <a:lnSpc>
                <a:spcPct val="150000"/>
              </a:lnSpc>
              <a:buClrTx/>
              <a:buSzTx/>
              <a:buNone/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有难度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2445372" y="2265231"/>
            <a:ext cx="18233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菱形 39"/>
          <p:cNvSpPr/>
          <p:nvPr/>
        </p:nvSpPr>
        <p:spPr>
          <a:xfrm rot="18900000">
            <a:off x="2883534" y="1727036"/>
            <a:ext cx="1473200" cy="1473200"/>
          </a:xfrm>
          <a:prstGeom prst="diamond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prstClr val="white"/>
              </a:solidFill>
            </a:endParaRPr>
          </a:p>
        </p:txBody>
      </p:sp>
      <p:sp>
        <p:nvSpPr>
          <p:cNvPr id="42" name="菱形 41"/>
          <p:cNvSpPr/>
          <p:nvPr/>
        </p:nvSpPr>
        <p:spPr>
          <a:xfrm rot="18900000">
            <a:off x="3830954" y="1302221"/>
            <a:ext cx="1473200" cy="1473200"/>
          </a:xfrm>
          <a:prstGeom prst="diamond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prstClr val="white"/>
              </a:solidFill>
            </a:endParaRPr>
          </a:p>
        </p:txBody>
      </p:sp>
      <p:sp>
        <p:nvSpPr>
          <p:cNvPr id="43" name="菱形 42"/>
          <p:cNvSpPr/>
          <p:nvPr/>
        </p:nvSpPr>
        <p:spPr>
          <a:xfrm rot="18900000">
            <a:off x="4787264" y="879311"/>
            <a:ext cx="1473200" cy="1473200"/>
          </a:xfrm>
          <a:prstGeom prst="diamond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prstClr val="white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458844" y="2247736"/>
            <a:ext cx="323850" cy="431800"/>
            <a:chOff x="11978" y="4503"/>
            <a:chExt cx="390" cy="566"/>
          </a:xfrm>
          <a:solidFill>
            <a:srgbClr val="304371"/>
          </a:solidFill>
        </p:grpSpPr>
        <p:sp>
          <p:nvSpPr>
            <p:cNvPr id="87" name="AutoShape 30"/>
            <p:cNvSpPr/>
            <p:nvPr/>
          </p:nvSpPr>
          <p:spPr bwMode="auto">
            <a:xfrm>
              <a:off x="11978" y="4503"/>
              <a:ext cx="390" cy="567"/>
            </a:xfrm>
            <a:custGeom>
              <a:avLst/>
              <a:gdLst>
                <a:gd name="T0" fmla="*/ 10383 w 20767"/>
                <a:gd name="T1" fmla="*/ 10800 h 21600"/>
                <a:gd name="T2" fmla="*/ 10383 w 20767"/>
                <a:gd name="T3" fmla="*/ 10800 h 21600"/>
                <a:gd name="T4" fmla="*/ 10383 w 20767"/>
                <a:gd name="T5" fmla="*/ 10800 h 21600"/>
                <a:gd name="T6" fmla="*/ 10383 w 20767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67" h="21600">
                  <a:moveTo>
                    <a:pt x="18566" y="16551"/>
                  </a:moveTo>
                  <a:cubicBezTo>
                    <a:pt x="17960" y="18284"/>
                    <a:pt x="17274" y="20249"/>
                    <a:pt x="9436" y="20249"/>
                  </a:cubicBezTo>
                  <a:cubicBezTo>
                    <a:pt x="4711" y="20249"/>
                    <a:pt x="1888" y="17809"/>
                    <a:pt x="1888" y="15451"/>
                  </a:cubicBezTo>
                  <a:cubicBezTo>
                    <a:pt x="1888" y="13645"/>
                    <a:pt x="2349" y="12161"/>
                    <a:pt x="2835" y="10591"/>
                  </a:cubicBezTo>
                  <a:cubicBezTo>
                    <a:pt x="3454" y="8600"/>
                    <a:pt x="4088" y="6563"/>
                    <a:pt x="3813" y="3868"/>
                  </a:cubicBezTo>
                  <a:cubicBezTo>
                    <a:pt x="6723" y="6750"/>
                    <a:pt x="7759" y="10567"/>
                    <a:pt x="7759" y="10567"/>
                  </a:cubicBezTo>
                  <a:cubicBezTo>
                    <a:pt x="7759" y="10567"/>
                    <a:pt x="10468" y="7846"/>
                    <a:pt x="11196" y="6582"/>
                  </a:cubicBezTo>
                  <a:cubicBezTo>
                    <a:pt x="11755" y="7395"/>
                    <a:pt x="12267" y="10124"/>
                    <a:pt x="12267" y="12825"/>
                  </a:cubicBezTo>
                  <a:cubicBezTo>
                    <a:pt x="12267" y="12825"/>
                    <a:pt x="14773" y="11347"/>
                    <a:pt x="16653" y="9127"/>
                  </a:cubicBezTo>
                  <a:cubicBezTo>
                    <a:pt x="18632" y="11666"/>
                    <a:pt x="19346" y="14320"/>
                    <a:pt x="18566" y="16551"/>
                  </a:cubicBezTo>
                  <a:moveTo>
                    <a:pt x="16041" y="6075"/>
                  </a:moveTo>
                  <a:cubicBezTo>
                    <a:pt x="15982" y="7879"/>
                    <a:pt x="14088" y="9404"/>
                    <a:pt x="14088" y="9404"/>
                  </a:cubicBezTo>
                  <a:cubicBezTo>
                    <a:pt x="14088" y="6046"/>
                    <a:pt x="10380" y="3375"/>
                    <a:pt x="10380" y="3375"/>
                  </a:cubicBezTo>
                  <a:cubicBezTo>
                    <a:pt x="10380" y="3375"/>
                    <a:pt x="10330" y="5373"/>
                    <a:pt x="8452" y="7389"/>
                  </a:cubicBezTo>
                  <a:cubicBezTo>
                    <a:pt x="6574" y="2686"/>
                    <a:pt x="938" y="0"/>
                    <a:pt x="938" y="0"/>
                  </a:cubicBezTo>
                  <a:cubicBezTo>
                    <a:pt x="3756" y="7389"/>
                    <a:pt x="0" y="10076"/>
                    <a:pt x="0" y="15451"/>
                  </a:cubicBezTo>
                  <a:cubicBezTo>
                    <a:pt x="0" y="18604"/>
                    <a:pt x="3730" y="21599"/>
                    <a:pt x="9436" y="21599"/>
                  </a:cubicBezTo>
                  <a:cubicBezTo>
                    <a:pt x="17888" y="21599"/>
                    <a:pt x="19523" y="19379"/>
                    <a:pt x="20396" y="16878"/>
                  </a:cubicBezTo>
                  <a:cubicBezTo>
                    <a:pt x="21599" y="13436"/>
                    <a:pt x="19797" y="9432"/>
                    <a:pt x="16041" y="607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  <p:sp>
          <p:nvSpPr>
            <p:cNvPr id="88" name="AutoShape 31"/>
            <p:cNvSpPr/>
            <p:nvPr/>
          </p:nvSpPr>
          <p:spPr bwMode="auto">
            <a:xfrm>
              <a:off x="12050" y="4750"/>
              <a:ext cx="250" cy="205"/>
            </a:xfrm>
            <a:custGeom>
              <a:avLst/>
              <a:gdLst>
                <a:gd name="T0" fmla="*/ 10641 w 21282"/>
                <a:gd name="T1" fmla="*/ 10800 h 21600"/>
                <a:gd name="T2" fmla="*/ 10641 w 21282"/>
                <a:gd name="T3" fmla="*/ 10800 h 21600"/>
                <a:gd name="T4" fmla="*/ 10641 w 21282"/>
                <a:gd name="T5" fmla="*/ 10800 h 21600"/>
                <a:gd name="T6" fmla="*/ 10641 w 21282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282" h="21600">
                  <a:moveTo>
                    <a:pt x="20698" y="5891"/>
                  </a:moveTo>
                  <a:lnTo>
                    <a:pt x="19424" y="7749"/>
                  </a:lnTo>
                  <a:cubicBezTo>
                    <a:pt x="17846" y="10064"/>
                    <a:pt x="16352" y="12259"/>
                    <a:pt x="12365" y="14784"/>
                  </a:cubicBezTo>
                  <a:cubicBezTo>
                    <a:pt x="11794" y="12631"/>
                    <a:pt x="11275" y="10259"/>
                    <a:pt x="11275" y="6631"/>
                  </a:cubicBezTo>
                  <a:lnTo>
                    <a:pt x="11275" y="3408"/>
                  </a:lnTo>
                  <a:lnTo>
                    <a:pt x="9000" y="7893"/>
                  </a:lnTo>
                  <a:cubicBezTo>
                    <a:pt x="8233" y="9421"/>
                    <a:pt x="7598" y="10690"/>
                    <a:pt x="6649" y="12373"/>
                  </a:cubicBezTo>
                  <a:cubicBezTo>
                    <a:pt x="5211" y="8296"/>
                    <a:pt x="4195" y="5281"/>
                    <a:pt x="3422" y="2545"/>
                  </a:cubicBezTo>
                  <a:lnTo>
                    <a:pt x="2705" y="0"/>
                  </a:lnTo>
                  <a:lnTo>
                    <a:pt x="1926" y="2847"/>
                  </a:lnTo>
                  <a:cubicBezTo>
                    <a:pt x="936" y="6469"/>
                    <a:pt x="0" y="9891"/>
                    <a:pt x="0" y="18771"/>
                  </a:cubicBezTo>
                  <a:cubicBezTo>
                    <a:pt x="0" y="19292"/>
                    <a:pt x="333" y="19714"/>
                    <a:pt x="749" y="19714"/>
                  </a:cubicBezTo>
                  <a:cubicBezTo>
                    <a:pt x="1162" y="19714"/>
                    <a:pt x="1499" y="19292"/>
                    <a:pt x="1499" y="18771"/>
                  </a:cubicBezTo>
                  <a:cubicBezTo>
                    <a:pt x="1499" y="11964"/>
                    <a:pt x="2037" y="8594"/>
                    <a:pt x="2758" y="5681"/>
                  </a:cubicBezTo>
                  <a:cubicBezTo>
                    <a:pt x="3537" y="8174"/>
                    <a:pt x="4520" y="11009"/>
                    <a:pt x="5812" y="14638"/>
                  </a:cubicBezTo>
                  <a:lnTo>
                    <a:pt x="6339" y="16117"/>
                  </a:lnTo>
                  <a:lnTo>
                    <a:pt x="7100" y="14811"/>
                  </a:lnTo>
                  <a:cubicBezTo>
                    <a:pt x="8344" y="12681"/>
                    <a:pt x="9085" y="11248"/>
                    <a:pt x="9896" y="9638"/>
                  </a:cubicBezTo>
                  <a:cubicBezTo>
                    <a:pt x="10133" y="12428"/>
                    <a:pt x="10681" y="14428"/>
                    <a:pt x="11223" y="16408"/>
                  </a:cubicBezTo>
                  <a:lnTo>
                    <a:pt x="11495" y="17404"/>
                  </a:lnTo>
                  <a:lnTo>
                    <a:pt x="12253" y="16953"/>
                  </a:lnTo>
                  <a:cubicBezTo>
                    <a:pt x="16306" y="14531"/>
                    <a:pt x="18203" y="12327"/>
                    <a:pt x="19708" y="10211"/>
                  </a:cubicBezTo>
                  <a:cubicBezTo>
                    <a:pt x="19942" y="13727"/>
                    <a:pt x="19573" y="17574"/>
                    <a:pt x="18698" y="20305"/>
                  </a:cubicBezTo>
                  <a:cubicBezTo>
                    <a:pt x="18543" y="20787"/>
                    <a:pt x="18730" y="21336"/>
                    <a:pt x="19114" y="21531"/>
                  </a:cubicBezTo>
                  <a:cubicBezTo>
                    <a:pt x="19204" y="21577"/>
                    <a:pt x="19301" y="21599"/>
                    <a:pt x="19395" y="21599"/>
                  </a:cubicBezTo>
                  <a:cubicBezTo>
                    <a:pt x="19690" y="21599"/>
                    <a:pt x="19972" y="21377"/>
                    <a:pt x="20089" y="21008"/>
                  </a:cubicBezTo>
                  <a:cubicBezTo>
                    <a:pt x="21251" y="17380"/>
                    <a:pt x="21600" y="12213"/>
                    <a:pt x="20976" y="7841"/>
                  </a:cubicBezTo>
                  <a:cubicBezTo>
                    <a:pt x="20976" y="7841"/>
                    <a:pt x="20698" y="5891"/>
                    <a:pt x="20698" y="5891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sym typeface="Gill Sans" charset="0"/>
              </a:endParaRPr>
            </a:p>
          </p:txBody>
        </p:sp>
      </p:grpSp>
      <p:sp>
        <p:nvSpPr>
          <p:cNvPr id="11" name="AutoShape 112"/>
          <p:cNvSpPr/>
          <p:nvPr/>
        </p:nvSpPr>
        <p:spPr bwMode="auto">
          <a:xfrm rot="780000">
            <a:off x="5319394" y="1412076"/>
            <a:ext cx="409575" cy="407670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sp>
        <p:nvSpPr>
          <p:cNvPr id="12" name="矩形 11"/>
          <p:cNvSpPr/>
          <p:nvPr/>
        </p:nvSpPr>
        <p:spPr bwMode="auto">
          <a:xfrm>
            <a:off x="6393441" y="972733"/>
            <a:ext cx="1452880" cy="398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0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沉淀式体验</a:t>
            </a:r>
            <a:endParaRPr lang="zh-CN" altLang="en-US" sz="2000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393179" y="1377786"/>
            <a:ext cx="1453515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气氛统一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高易用性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l">
              <a:lnSpc>
                <a:spcPct val="150000"/>
              </a:lnSpc>
              <a:buClrTx/>
              <a:buSzTx/>
              <a:buNone/>
            </a:pPr>
            <a:r>
              <a:rPr lang="zh-CN" altLang="en-US" sz="14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节奏不拖沓</a:t>
            </a:r>
            <a:endParaRPr lang="zh-CN" altLang="en-US" sz="140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6496672" y="1395281"/>
            <a:ext cx="18233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2051483" y="3617269"/>
            <a:ext cx="50321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功能性需求：游戏内容</a:t>
            </a:r>
            <a:endParaRPr lang="en-US" altLang="zh-CN" sz="1800" dirty="0"/>
          </a:p>
          <a:p>
            <a:pPr algn="ctr"/>
            <a:endParaRPr lang="en-US" altLang="zh-CN" sz="1800" dirty="0"/>
          </a:p>
          <a:p>
            <a:pPr algn="ctr"/>
            <a:r>
              <a:rPr lang="zh-CN" altLang="en-US" sz="1800" dirty="0"/>
              <a:t>非功能性需求：画面吸引力，高易用性，游戏性</a:t>
            </a:r>
            <a:endParaRPr lang="en-US" altLang="zh-CN" sz="1800" dirty="0"/>
          </a:p>
        </p:txBody>
      </p:sp>
    </p:spTree>
  </p:cSld>
  <p:clrMapOvr>
    <a:masterClrMapping/>
  </p:clrMapOvr>
  <p:transition spd="slow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707308" y="1172864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游戏设置</a:t>
            </a:r>
            <a:endParaRPr lang="zh-CN" altLang="en-US" sz="1800" dirty="0"/>
          </a:p>
        </p:txBody>
      </p:sp>
      <p:sp>
        <p:nvSpPr>
          <p:cNvPr id="13" name="矩形 12"/>
          <p:cNvSpPr/>
          <p:nvPr/>
        </p:nvSpPr>
        <p:spPr>
          <a:xfrm>
            <a:off x="2413361" y="1312094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开始游戏</a:t>
            </a:r>
            <a:endParaRPr lang="zh-CN" altLang="en-US" sz="1800" dirty="0"/>
          </a:p>
        </p:txBody>
      </p:sp>
      <p:sp>
        <p:nvSpPr>
          <p:cNvPr id="14" name="矩形 13"/>
          <p:cNvSpPr/>
          <p:nvPr/>
        </p:nvSpPr>
        <p:spPr>
          <a:xfrm>
            <a:off x="2413635" y="1787525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退出游戏</a:t>
            </a:r>
            <a:endParaRPr lang="zh-CN" altLang="en-US" sz="1800" dirty="0"/>
          </a:p>
        </p:txBody>
      </p:sp>
      <p:sp>
        <p:nvSpPr>
          <p:cNvPr id="15" name="矩形 14"/>
          <p:cNvSpPr/>
          <p:nvPr/>
        </p:nvSpPr>
        <p:spPr>
          <a:xfrm>
            <a:off x="6283865" y="3309399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逃生者操控</a:t>
            </a:r>
            <a:endParaRPr lang="zh-CN" altLang="en-US" sz="1800" dirty="0"/>
          </a:p>
        </p:txBody>
      </p:sp>
      <p:sp>
        <p:nvSpPr>
          <p:cNvPr id="16" name="矩形 15"/>
          <p:cNvSpPr/>
          <p:nvPr/>
        </p:nvSpPr>
        <p:spPr>
          <a:xfrm>
            <a:off x="943743" y="3348284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死神操控</a:t>
            </a:r>
            <a:endParaRPr lang="zh-CN" altLang="en-US" sz="1800" dirty="0"/>
          </a:p>
        </p:txBody>
      </p:sp>
      <p:sp>
        <p:nvSpPr>
          <p:cNvPr id="18" name="矩形 17"/>
          <p:cNvSpPr/>
          <p:nvPr/>
        </p:nvSpPr>
        <p:spPr>
          <a:xfrm>
            <a:off x="294706" y="2807420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发出声响</a:t>
            </a:r>
            <a:endParaRPr lang="zh-CN" altLang="en-US" sz="1800" dirty="0"/>
          </a:p>
        </p:txBody>
      </p:sp>
      <p:sp>
        <p:nvSpPr>
          <p:cNvPr id="19" name="矩形 18"/>
          <p:cNvSpPr/>
          <p:nvPr/>
        </p:nvSpPr>
        <p:spPr>
          <a:xfrm>
            <a:off x="294706" y="3876872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瞬移</a:t>
            </a:r>
            <a:endParaRPr lang="zh-CN" altLang="en-US" sz="1800" dirty="0"/>
          </a:p>
        </p:txBody>
      </p:sp>
      <p:sp>
        <p:nvSpPr>
          <p:cNvPr id="21" name="矩形 20"/>
          <p:cNvSpPr/>
          <p:nvPr/>
        </p:nvSpPr>
        <p:spPr>
          <a:xfrm>
            <a:off x="7332664" y="2826714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物品投掷</a:t>
            </a:r>
            <a:endParaRPr lang="zh-CN" altLang="en-US" sz="1800" dirty="0"/>
          </a:p>
        </p:txBody>
      </p:sp>
      <p:sp>
        <p:nvSpPr>
          <p:cNvPr id="23" name="矩形 22"/>
          <p:cNvSpPr/>
          <p:nvPr/>
        </p:nvSpPr>
        <p:spPr>
          <a:xfrm>
            <a:off x="7332664" y="2309411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移动</a:t>
            </a:r>
            <a:endParaRPr lang="zh-CN" altLang="en-US" sz="1800" dirty="0"/>
          </a:p>
        </p:txBody>
      </p:sp>
      <p:sp>
        <p:nvSpPr>
          <p:cNvPr id="24" name="矩形 23"/>
          <p:cNvSpPr/>
          <p:nvPr/>
        </p:nvSpPr>
        <p:spPr>
          <a:xfrm>
            <a:off x="7332664" y="3802931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物品收集</a:t>
            </a:r>
            <a:endParaRPr lang="zh-CN" altLang="en-US" sz="1800" dirty="0"/>
          </a:p>
        </p:txBody>
      </p:sp>
      <p:sp>
        <p:nvSpPr>
          <p:cNvPr id="25" name="矩形 24"/>
          <p:cNvSpPr/>
          <p:nvPr/>
        </p:nvSpPr>
        <p:spPr>
          <a:xfrm>
            <a:off x="7332664" y="4315513"/>
            <a:ext cx="1512000" cy="396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物品查看</a:t>
            </a:r>
            <a:endParaRPr lang="zh-CN" altLang="en-US" sz="1800" dirty="0"/>
          </a:p>
        </p:txBody>
      </p:sp>
      <p:cxnSp>
        <p:nvCxnSpPr>
          <p:cNvPr id="29" name="直接箭头连接符 28"/>
          <p:cNvCxnSpPr/>
          <p:nvPr/>
        </p:nvCxnSpPr>
        <p:spPr>
          <a:xfrm flipV="1">
            <a:off x="4831373" y="1658961"/>
            <a:ext cx="516118" cy="130089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/>
          <p:nvPr/>
        </p:nvCxnSpPr>
        <p:spPr>
          <a:xfrm flipH="1" flipV="1">
            <a:off x="3821390" y="2326655"/>
            <a:ext cx="402806" cy="64514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箭头连接符 32"/>
          <p:cNvCxnSpPr/>
          <p:nvPr/>
        </p:nvCxnSpPr>
        <p:spPr>
          <a:xfrm>
            <a:off x="5118578" y="3486637"/>
            <a:ext cx="1099626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 flipH="1" flipV="1">
            <a:off x="2724446" y="3509129"/>
            <a:ext cx="1201917" cy="530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 bwMode="auto">
          <a:xfrm>
            <a:off x="90232" y="205901"/>
            <a:ext cx="17830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第五部分：用例</a:t>
            </a:r>
            <a:endParaRPr lang="zh-CN" altLang="en-US" sz="1800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0232" y="575233"/>
            <a:ext cx="69786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USE CASE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2"/>
          <p:cNvPicPr>
            <a:picLocks noChangeAspect="1"/>
          </p:cNvPicPr>
          <p:nvPr/>
        </p:nvPicPr>
        <p:blipFill>
          <a:blip r:embed="rId1"/>
          <a:srcRect l="83825" t="8219" r="3794" b="47945"/>
          <a:stretch>
            <a:fillRect/>
          </a:stretch>
        </p:blipFill>
        <p:spPr>
          <a:xfrm>
            <a:off x="4224020" y="3217545"/>
            <a:ext cx="652780" cy="914400"/>
          </a:xfrm>
          <a:prstGeom prst="rect">
            <a:avLst/>
          </a:prstGeom>
          <a:noFill/>
          <a:ln w="47625" cmpd="sng">
            <a:solidFill>
              <a:srgbClr val="304371"/>
            </a:solidFill>
            <a:prstDash val="solid"/>
          </a:ln>
        </p:spPr>
      </p:pic>
      <p:sp>
        <p:nvSpPr>
          <p:cNvPr id="43" name="矩形 42"/>
          <p:cNvSpPr/>
          <p:nvPr/>
        </p:nvSpPr>
        <p:spPr>
          <a:xfrm>
            <a:off x="3926205" y="4334510"/>
            <a:ext cx="1283970" cy="41021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玩家</a:t>
            </a:r>
            <a:endParaRPr lang="zh-CN" altLang="en-US" sz="2000" dirty="0"/>
          </a:p>
        </p:txBody>
      </p:sp>
    </p:spTree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531435" y="1690776"/>
            <a:ext cx="3245177" cy="5302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游戏物体</a:t>
            </a:r>
            <a:endParaRPr lang="zh-CN" altLang="en-US" sz="2100" dirty="0"/>
          </a:p>
        </p:txBody>
      </p:sp>
      <p:sp>
        <p:nvSpPr>
          <p:cNvPr id="28" name="矩形 27"/>
          <p:cNvSpPr/>
          <p:nvPr/>
        </p:nvSpPr>
        <p:spPr>
          <a:xfrm>
            <a:off x="531435" y="2577632"/>
            <a:ext cx="3245177" cy="5302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场景</a:t>
            </a:r>
            <a:endParaRPr lang="zh-CN" altLang="en-US" sz="2100" dirty="0"/>
          </a:p>
        </p:txBody>
      </p:sp>
      <p:sp>
        <p:nvSpPr>
          <p:cNvPr id="4" name="矩形 3"/>
          <p:cNvSpPr/>
          <p:nvPr/>
        </p:nvSpPr>
        <p:spPr>
          <a:xfrm>
            <a:off x="5467848" y="804358"/>
            <a:ext cx="3104628" cy="407606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2100" dirty="0">
                <a:solidFill>
                  <a:sysClr val="windowText" lastClr="000000"/>
                </a:solidFill>
              </a:rPr>
              <a:t>组件资源</a:t>
            </a:r>
            <a:endParaRPr lang="zh-CN" altLang="en-US" sz="2100" dirty="0">
              <a:solidFill>
                <a:sysClr val="windowText" lastClr="00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778204" y="2038455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主角（逃跑者）代码</a:t>
            </a:r>
            <a:endParaRPr lang="zh-CN" altLang="en-US" sz="2100" dirty="0"/>
          </a:p>
        </p:txBody>
      </p:sp>
      <p:sp>
        <p:nvSpPr>
          <p:cNvPr id="11" name="矩形 10"/>
          <p:cNvSpPr/>
          <p:nvPr/>
        </p:nvSpPr>
        <p:spPr>
          <a:xfrm>
            <a:off x="5778204" y="2534753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敌人（布偶）代码</a:t>
            </a:r>
            <a:endParaRPr lang="zh-CN" altLang="en-US" sz="2100" dirty="0"/>
          </a:p>
        </p:txBody>
      </p:sp>
      <p:sp>
        <p:nvSpPr>
          <p:cNvPr id="12" name="矩形 11"/>
          <p:cNvSpPr/>
          <p:nvPr/>
        </p:nvSpPr>
        <p:spPr>
          <a:xfrm>
            <a:off x="5778204" y="3838089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/>
              <a:t>PVP</a:t>
            </a:r>
            <a:r>
              <a:rPr lang="zh-CN" altLang="en-US" sz="2100" dirty="0"/>
              <a:t>组件</a:t>
            </a:r>
            <a:endParaRPr lang="zh-CN" altLang="en-US" sz="2100" dirty="0"/>
          </a:p>
        </p:txBody>
      </p:sp>
      <p:sp>
        <p:nvSpPr>
          <p:cNvPr id="13" name="矩形 12"/>
          <p:cNvSpPr/>
          <p:nvPr/>
        </p:nvSpPr>
        <p:spPr>
          <a:xfrm>
            <a:off x="5778204" y="4340432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/>
              <a:t>VR</a:t>
            </a:r>
            <a:r>
              <a:rPr lang="zh-CN" altLang="en-US" sz="2100" dirty="0"/>
              <a:t>组件</a:t>
            </a:r>
            <a:endParaRPr lang="zh-CN" altLang="en-US" sz="2100" dirty="0"/>
          </a:p>
        </p:txBody>
      </p:sp>
      <p:sp>
        <p:nvSpPr>
          <p:cNvPr id="14" name="矩形 13"/>
          <p:cNvSpPr/>
          <p:nvPr/>
        </p:nvSpPr>
        <p:spPr>
          <a:xfrm>
            <a:off x="5778204" y="3031050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道具代码</a:t>
            </a:r>
            <a:endParaRPr lang="zh-CN" altLang="en-US" sz="2100" dirty="0"/>
          </a:p>
        </p:txBody>
      </p:sp>
      <p:sp>
        <p:nvSpPr>
          <p:cNvPr id="16" name="矩形 15"/>
          <p:cNvSpPr/>
          <p:nvPr/>
        </p:nvSpPr>
        <p:spPr>
          <a:xfrm>
            <a:off x="5778204" y="1327968"/>
            <a:ext cx="2684835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系统自带组件</a:t>
            </a:r>
            <a:endParaRPr lang="zh-CN" altLang="en-US" sz="2100" dirty="0"/>
          </a:p>
        </p:txBody>
      </p:sp>
      <p:sp>
        <p:nvSpPr>
          <p:cNvPr id="8" name="箭头: 左 7"/>
          <p:cNvSpPr/>
          <p:nvPr/>
        </p:nvSpPr>
        <p:spPr>
          <a:xfrm>
            <a:off x="5278066" y="2060566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1" name="箭头: 左 20"/>
          <p:cNvSpPr/>
          <p:nvPr/>
        </p:nvSpPr>
        <p:spPr>
          <a:xfrm>
            <a:off x="5278066" y="1375980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3" name="箭头: 左 22"/>
          <p:cNvSpPr/>
          <p:nvPr/>
        </p:nvSpPr>
        <p:spPr>
          <a:xfrm>
            <a:off x="5278066" y="2565371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4" name="箭头: 左 23"/>
          <p:cNvSpPr/>
          <p:nvPr/>
        </p:nvSpPr>
        <p:spPr>
          <a:xfrm>
            <a:off x="5278066" y="3074504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7" name="箭头: 左 16"/>
          <p:cNvSpPr/>
          <p:nvPr/>
        </p:nvSpPr>
        <p:spPr>
          <a:xfrm>
            <a:off x="4207142" y="1789836"/>
            <a:ext cx="795388" cy="30634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8" name="矩形 17"/>
          <p:cNvSpPr/>
          <p:nvPr/>
        </p:nvSpPr>
        <p:spPr>
          <a:xfrm>
            <a:off x="5002794" y="1497453"/>
            <a:ext cx="286966" cy="31371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7" name="箭头: 左 26"/>
          <p:cNvSpPr/>
          <p:nvPr/>
        </p:nvSpPr>
        <p:spPr>
          <a:xfrm>
            <a:off x="5278066" y="3874120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9" name="箭头: 左 28"/>
          <p:cNvSpPr/>
          <p:nvPr/>
        </p:nvSpPr>
        <p:spPr>
          <a:xfrm>
            <a:off x="5278066" y="4340432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5" name="等腰三角形 24"/>
          <p:cNvSpPr/>
          <p:nvPr/>
        </p:nvSpPr>
        <p:spPr>
          <a:xfrm flipV="1">
            <a:off x="1543894" y="2221034"/>
            <a:ext cx="1220258" cy="356598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30" name="矩形 29"/>
          <p:cNvSpPr/>
          <p:nvPr/>
        </p:nvSpPr>
        <p:spPr>
          <a:xfrm>
            <a:off x="5467848" y="244363"/>
            <a:ext cx="3104628" cy="407606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2100" dirty="0">
                <a:solidFill>
                  <a:schemeClr val="tx1"/>
                </a:solidFill>
              </a:rPr>
              <a:t>三维模型、音源</a:t>
            </a:r>
            <a:endParaRPr lang="zh-CN" altLang="en-US" sz="2100" dirty="0">
              <a:solidFill>
                <a:schemeClr val="tx1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30505" y="3245485"/>
            <a:ext cx="3847465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/>
              <a:t>开发流程</a:t>
            </a:r>
            <a:endParaRPr lang="en-US" altLang="zh-CN" sz="2000" dirty="0"/>
          </a:p>
          <a:p>
            <a:pPr algn="ctr"/>
            <a:r>
              <a:rPr lang="zh-CN" altLang="en-US" sz="2000" dirty="0"/>
              <a:t>搭配已有组件与自己编写的组件增加游戏物体的功能</a:t>
            </a:r>
            <a:endParaRPr lang="en-US" altLang="zh-CN" sz="2000" dirty="0"/>
          </a:p>
          <a:p>
            <a:pPr algn="ctr"/>
            <a:r>
              <a:rPr lang="zh-CN" altLang="en-US" sz="2000" dirty="0"/>
              <a:t>并放置在场景中</a:t>
            </a:r>
            <a:endParaRPr lang="zh-CN" altLang="en-US" sz="2000" dirty="0"/>
          </a:p>
        </p:txBody>
      </p:sp>
      <p:sp>
        <p:nvSpPr>
          <p:cNvPr id="2" name="矩形 1"/>
          <p:cNvSpPr/>
          <p:nvPr/>
        </p:nvSpPr>
        <p:spPr bwMode="auto">
          <a:xfrm>
            <a:off x="90232" y="205901"/>
            <a:ext cx="259715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第六部分：架构 </a:t>
            </a:r>
            <a:r>
              <a:rPr lang="en-US" altLang="zh-CN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 Unity</a:t>
            </a:r>
            <a:endParaRPr lang="en-US" altLang="zh-CN" sz="1800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0232" y="575233"/>
            <a:ext cx="98107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ARCHITECTURE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>
            <a:off x="6446511" y="1363696"/>
            <a:ext cx="2512064" cy="28609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46" name="矩形 45"/>
          <p:cNvSpPr/>
          <p:nvPr/>
        </p:nvSpPr>
        <p:spPr>
          <a:xfrm>
            <a:off x="164478" y="1363696"/>
            <a:ext cx="5317082" cy="28609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6" name="矩形 25"/>
          <p:cNvSpPr/>
          <p:nvPr/>
        </p:nvSpPr>
        <p:spPr>
          <a:xfrm>
            <a:off x="491106" y="1601360"/>
            <a:ext cx="1722950" cy="5302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游戏物体</a:t>
            </a:r>
            <a:endParaRPr lang="zh-CN" altLang="en-US" sz="2100" dirty="0"/>
          </a:p>
        </p:txBody>
      </p:sp>
      <p:sp>
        <p:nvSpPr>
          <p:cNvPr id="28" name="矩形 27"/>
          <p:cNvSpPr/>
          <p:nvPr/>
        </p:nvSpPr>
        <p:spPr>
          <a:xfrm>
            <a:off x="491106" y="2488217"/>
            <a:ext cx="1722950" cy="5302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场景</a:t>
            </a:r>
            <a:endParaRPr lang="zh-CN" altLang="en-US" sz="2100" dirty="0"/>
          </a:p>
        </p:txBody>
      </p:sp>
      <p:sp>
        <p:nvSpPr>
          <p:cNvPr id="4" name="矩形 3"/>
          <p:cNvSpPr/>
          <p:nvPr/>
        </p:nvSpPr>
        <p:spPr>
          <a:xfrm>
            <a:off x="3179009" y="2386746"/>
            <a:ext cx="1945812" cy="88018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2100" dirty="0">
                <a:solidFill>
                  <a:sysClr val="windowText" lastClr="000000"/>
                </a:solidFill>
              </a:rPr>
              <a:t>组件资源</a:t>
            </a:r>
            <a:endParaRPr lang="zh-CN" altLang="en-US" sz="2100" dirty="0">
              <a:solidFill>
                <a:sysClr val="windowText" lastClr="000000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446513" y="2943225"/>
            <a:ext cx="1945812" cy="12813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/>
              <a:t>VR</a:t>
            </a:r>
            <a:r>
              <a:rPr lang="zh-CN" altLang="en-US" sz="2100" dirty="0"/>
              <a:t>设备</a:t>
            </a:r>
            <a:endParaRPr lang="en-US" altLang="zh-CN" sz="2100" dirty="0"/>
          </a:p>
          <a:p>
            <a:pPr algn="ctr"/>
            <a:r>
              <a:rPr lang="zh-CN" altLang="en-US" sz="2100" dirty="0"/>
              <a:t>（</a:t>
            </a:r>
            <a:r>
              <a:rPr lang="en-US" altLang="zh-CN" sz="2100" dirty="0"/>
              <a:t>HTC_VIVE)</a:t>
            </a:r>
            <a:endParaRPr lang="zh-CN" altLang="en-US" sz="2100" dirty="0"/>
          </a:p>
        </p:txBody>
      </p:sp>
      <p:sp>
        <p:nvSpPr>
          <p:cNvPr id="16" name="矩形 15"/>
          <p:cNvSpPr/>
          <p:nvPr/>
        </p:nvSpPr>
        <p:spPr>
          <a:xfrm>
            <a:off x="3444938" y="2753345"/>
            <a:ext cx="1464530" cy="462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100" dirty="0"/>
              <a:t>VR</a:t>
            </a:r>
            <a:r>
              <a:rPr lang="zh-CN" altLang="en-US" sz="2100" dirty="0"/>
              <a:t>控件</a:t>
            </a:r>
            <a:endParaRPr lang="zh-CN" altLang="en-US" sz="2100" dirty="0"/>
          </a:p>
        </p:txBody>
      </p:sp>
      <p:sp>
        <p:nvSpPr>
          <p:cNvPr id="8" name="箭头: 左 7"/>
          <p:cNvSpPr/>
          <p:nvPr/>
        </p:nvSpPr>
        <p:spPr>
          <a:xfrm>
            <a:off x="2788308" y="2439113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1" name="箭头: 左 20"/>
          <p:cNvSpPr/>
          <p:nvPr/>
        </p:nvSpPr>
        <p:spPr>
          <a:xfrm>
            <a:off x="2788308" y="1754527"/>
            <a:ext cx="390701" cy="39027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7" name="箭头: 左 16"/>
          <p:cNvSpPr/>
          <p:nvPr/>
        </p:nvSpPr>
        <p:spPr>
          <a:xfrm>
            <a:off x="2214055" y="1722828"/>
            <a:ext cx="308325" cy="30634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18" name="矩形 17"/>
          <p:cNvSpPr/>
          <p:nvPr/>
        </p:nvSpPr>
        <p:spPr>
          <a:xfrm>
            <a:off x="2522380" y="1796017"/>
            <a:ext cx="273249" cy="9918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5" name="等腰三角形 24"/>
          <p:cNvSpPr/>
          <p:nvPr/>
        </p:nvSpPr>
        <p:spPr>
          <a:xfrm flipV="1">
            <a:off x="1028647" y="2131618"/>
            <a:ext cx="647867" cy="356598"/>
          </a:xfrm>
          <a:prstGeom prst="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30" name="矩形 29"/>
          <p:cNvSpPr/>
          <p:nvPr/>
        </p:nvSpPr>
        <p:spPr>
          <a:xfrm>
            <a:off x="3179009" y="1727531"/>
            <a:ext cx="1945812" cy="65921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2100" dirty="0">
                <a:solidFill>
                  <a:schemeClr val="tx1"/>
                </a:solidFill>
              </a:rPr>
              <a:t>图片、音源</a:t>
            </a:r>
            <a:endParaRPr lang="zh-CN" altLang="en-US" sz="2100" dirty="0">
              <a:solidFill>
                <a:schemeClr val="tx1"/>
              </a:solidFill>
            </a:endParaRPr>
          </a:p>
        </p:txBody>
      </p:sp>
      <p:cxnSp>
        <p:nvCxnSpPr>
          <p:cNvPr id="5" name="直接箭头连接符 4"/>
          <p:cNvCxnSpPr>
            <a:stCxn id="9" idx="0"/>
            <a:endCxn id="16" idx="2"/>
          </p:cNvCxnSpPr>
          <p:nvPr/>
        </p:nvCxnSpPr>
        <p:spPr>
          <a:xfrm flipV="1">
            <a:off x="4177202" y="3215703"/>
            <a:ext cx="0" cy="41783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587009" y="3177524"/>
            <a:ext cx="792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输入</a:t>
            </a:r>
            <a:endParaRPr lang="zh-CN" altLang="en-US" sz="2400" dirty="0"/>
          </a:p>
        </p:txBody>
      </p:sp>
      <p:sp>
        <p:nvSpPr>
          <p:cNvPr id="9" name="矩形 8"/>
          <p:cNvSpPr/>
          <p:nvPr/>
        </p:nvSpPr>
        <p:spPr>
          <a:xfrm>
            <a:off x="2872845" y="3633533"/>
            <a:ext cx="2608715" cy="5763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/>
              <a:t>Unity</a:t>
            </a:r>
            <a:r>
              <a:rPr lang="zh-CN" altLang="en-US" sz="2400" dirty="0"/>
              <a:t>核心</a:t>
            </a:r>
            <a:endParaRPr lang="zh-CN" altLang="en-US" sz="2400" dirty="0"/>
          </a:p>
        </p:txBody>
      </p:sp>
      <p:cxnSp>
        <p:nvCxnSpPr>
          <p:cNvPr id="33" name="直接箭头连接符 32"/>
          <p:cNvCxnSpPr/>
          <p:nvPr/>
        </p:nvCxnSpPr>
        <p:spPr>
          <a:xfrm flipH="1">
            <a:off x="5481559" y="3734610"/>
            <a:ext cx="96495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>
            <a:stCxn id="28" idx="2"/>
            <a:endCxn id="9" idx="1"/>
          </p:cNvCxnSpPr>
          <p:nvPr/>
        </p:nvCxnSpPr>
        <p:spPr>
          <a:xfrm>
            <a:off x="1362107" y="3017839"/>
            <a:ext cx="1520190" cy="90360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1056810" y="3407930"/>
            <a:ext cx="15125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视觉</a:t>
            </a:r>
            <a:r>
              <a:rPr lang="en-US" altLang="zh-CN" sz="2400" dirty="0"/>
              <a:t>/</a:t>
            </a:r>
            <a:r>
              <a:rPr lang="zh-CN" altLang="en-US" sz="2400" dirty="0"/>
              <a:t>听觉</a:t>
            </a:r>
            <a:endParaRPr lang="zh-CN" altLang="en-US" sz="2400" dirty="0"/>
          </a:p>
        </p:txBody>
      </p:sp>
      <p:sp>
        <p:nvSpPr>
          <p:cNvPr id="40" name="文本框 39"/>
          <p:cNvSpPr txBox="1"/>
          <p:nvPr/>
        </p:nvSpPr>
        <p:spPr>
          <a:xfrm>
            <a:off x="4965572" y="4212555"/>
            <a:ext cx="212217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视觉</a:t>
            </a:r>
            <a:r>
              <a:rPr lang="en-US" altLang="zh-CN" sz="2400" dirty="0"/>
              <a:t>/</a:t>
            </a:r>
            <a:r>
              <a:rPr lang="zh-CN" altLang="en-US" sz="2400" dirty="0"/>
              <a:t>听觉信息</a:t>
            </a:r>
            <a:endParaRPr lang="zh-CN" altLang="en-US" sz="2400" dirty="0"/>
          </a:p>
        </p:txBody>
      </p:sp>
      <p:cxnSp>
        <p:nvCxnSpPr>
          <p:cNvPr id="41" name="直接箭头连接符 40"/>
          <p:cNvCxnSpPr/>
          <p:nvPr/>
        </p:nvCxnSpPr>
        <p:spPr>
          <a:xfrm>
            <a:off x="5465340" y="4010793"/>
            <a:ext cx="981173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 bwMode="auto">
          <a:xfrm>
            <a:off x="90232" y="205901"/>
            <a:ext cx="313563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第六部分：架构 </a:t>
            </a:r>
            <a:r>
              <a:rPr lang="en-US" altLang="zh-CN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 VR - Unity</a:t>
            </a:r>
            <a:endParaRPr lang="en-US" altLang="zh-CN" sz="1800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0232" y="575233"/>
            <a:ext cx="98107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ARCHITECTURE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53539" y="911969"/>
            <a:ext cx="5836922" cy="10432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100" dirty="0"/>
              <a:t>自然理解是最好的！</a:t>
            </a:r>
            <a:endParaRPr lang="en-US" altLang="zh-CN" sz="2100" dirty="0"/>
          </a:p>
          <a:p>
            <a:pPr algn="ctr"/>
            <a:r>
              <a:rPr lang="zh-CN" altLang="en-US" sz="2100" dirty="0"/>
              <a:t>没有说明书，靠玩家自己理解游戏玩法</a:t>
            </a:r>
            <a:endParaRPr lang="zh-CN" altLang="en-US" sz="21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796802" y="3437986"/>
            <a:ext cx="2411313" cy="377846"/>
          </a:xfrm>
          <a:prstGeom prst="rect">
            <a:avLst/>
          </a:prstGeom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</p:pic>
      <p:pic>
        <p:nvPicPr>
          <p:cNvPr id="6" name="图片 5" descr="娃娃放在一起&#10;&#10;描述已自动生成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4" t="883" b="-883"/>
          <a:stretch>
            <a:fillRect/>
          </a:stretch>
        </p:blipFill>
        <p:spPr>
          <a:xfrm flipH="1">
            <a:off x="5286820" y="2639647"/>
            <a:ext cx="3260725" cy="2402930"/>
          </a:xfrm>
          <a:prstGeom prst="rect">
            <a:avLst/>
          </a:prstGeo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7" name="文本框 6"/>
          <p:cNvSpPr txBox="1"/>
          <p:nvPr/>
        </p:nvSpPr>
        <p:spPr>
          <a:xfrm>
            <a:off x="1056945" y="2350679"/>
            <a:ext cx="23627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不同颜色发光的刀</a:t>
            </a:r>
            <a:endParaRPr lang="zh-CN" altLang="en-US" sz="2000" dirty="0"/>
          </a:p>
        </p:txBody>
      </p:sp>
      <p:sp>
        <p:nvSpPr>
          <p:cNvPr id="9" name="箭头: 左右 8"/>
          <p:cNvSpPr/>
          <p:nvPr/>
        </p:nvSpPr>
        <p:spPr>
          <a:xfrm>
            <a:off x="3463946" y="3437535"/>
            <a:ext cx="1697334" cy="588406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自然关联性</a:t>
            </a:r>
            <a:endParaRPr lang="zh-CN" altLang="en-US" sz="1800" dirty="0"/>
          </a:p>
        </p:txBody>
      </p:sp>
      <p:sp>
        <p:nvSpPr>
          <p:cNvPr id="4" name="矩形 3"/>
          <p:cNvSpPr/>
          <p:nvPr/>
        </p:nvSpPr>
        <p:spPr bwMode="auto">
          <a:xfrm>
            <a:off x="90232" y="205901"/>
            <a:ext cx="17830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第七部分：界面</a:t>
            </a:r>
            <a:endParaRPr lang="zh-CN" altLang="en-US" sz="1800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232" y="575233"/>
            <a:ext cx="76009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chemeClr val="accent1"/>
                </a:solidFill>
                <a:latin typeface="+mj-lt"/>
                <a:ea typeface="方正兰亭黑_GBK"/>
              </a:rPr>
              <a:t>INTERFACE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1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796802" y="4033146"/>
            <a:ext cx="2411313" cy="377846"/>
          </a:xfrm>
          <a:prstGeom prst="rect">
            <a:avLst/>
          </a:prstGeom>
          <a:effectLst>
            <a:glow rad="139700">
              <a:schemeClr val="accent6">
                <a:satMod val="175000"/>
                <a:alpha val="40000"/>
              </a:schemeClr>
            </a:glow>
          </a:effectLst>
        </p:spPr>
      </p:pic>
      <p:sp>
        <p:nvSpPr>
          <p:cNvPr id="13" name="文本框 12"/>
          <p:cNvSpPr txBox="1"/>
          <p:nvPr/>
        </p:nvSpPr>
        <p:spPr>
          <a:xfrm>
            <a:off x="5286820" y="2171640"/>
            <a:ext cx="28002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不同颜色发光的布偶</a:t>
            </a:r>
            <a:endParaRPr lang="zh-CN" altLang="en-US" sz="2000" dirty="0"/>
          </a:p>
        </p:txBody>
      </p:sp>
    </p:spTree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1"/>
            <a:ext cx="272382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第八部分：迭代执行情况</a:t>
            </a:r>
            <a:endParaRPr lang="zh-CN" altLang="en-US" sz="18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232" y="575233"/>
            <a:ext cx="76009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chemeClr val="accent1"/>
                </a:solidFill>
                <a:latin typeface="+mj-lt"/>
                <a:ea typeface="方正兰亭黑_GBK"/>
              </a:rPr>
              <a:t>INTERFACE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322992" y="1036320"/>
            <a:ext cx="8498015" cy="3860159"/>
            <a:chOff x="322993" y="1036320"/>
            <a:chExt cx="7384526" cy="3860159"/>
          </a:xfrm>
        </p:grpSpPr>
        <p:sp>
          <p:nvSpPr>
            <p:cNvPr id="2" name="文本框 1"/>
            <p:cNvSpPr txBox="1"/>
            <p:nvPr/>
          </p:nvSpPr>
          <p:spPr>
            <a:xfrm>
              <a:off x="322993" y="1110827"/>
              <a:ext cx="2444928" cy="37856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dirty="0"/>
                <a:t>9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7</a:t>
              </a:r>
              <a:r>
                <a:rPr lang="zh-CN" altLang="en-US" sz="2400" dirty="0"/>
                <a:t>日</a:t>
              </a:r>
              <a:r>
                <a:rPr lang="en-US" altLang="zh-CN" sz="2400" dirty="0"/>
                <a:t>~9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30</a:t>
              </a:r>
              <a:r>
                <a:rPr lang="zh-CN" altLang="en-US" sz="2400" dirty="0"/>
                <a:t>日</a:t>
              </a:r>
              <a:endParaRPr lang="en-US" altLang="zh-CN" sz="2400" dirty="0"/>
            </a:p>
            <a:p>
              <a:endParaRPr lang="en-US" altLang="zh-CN" sz="2400" dirty="0"/>
            </a:p>
            <a:p>
              <a:r>
                <a:rPr lang="en-US" altLang="zh-CN" sz="2400" dirty="0"/>
                <a:t>10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1</a:t>
              </a:r>
              <a:r>
                <a:rPr lang="zh-CN" altLang="en-US" sz="2400" dirty="0"/>
                <a:t>日</a:t>
              </a:r>
              <a:r>
                <a:rPr lang="en-US" altLang="zh-CN" sz="2400" dirty="0"/>
                <a:t>~11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21</a:t>
              </a:r>
              <a:r>
                <a:rPr lang="zh-CN" altLang="en-US" sz="2400" dirty="0"/>
                <a:t>日</a:t>
              </a:r>
              <a:endParaRPr lang="en-US" altLang="zh-CN" sz="2400" dirty="0"/>
            </a:p>
            <a:p>
              <a:endParaRPr lang="en-US" altLang="zh-CN" sz="2400" dirty="0"/>
            </a:p>
            <a:p>
              <a:r>
                <a:rPr lang="en-US" altLang="zh-CN" sz="2400" dirty="0"/>
                <a:t>11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22</a:t>
              </a:r>
              <a:r>
                <a:rPr lang="zh-CN" altLang="en-US" sz="2400" dirty="0"/>
                <a:t>日</a:t>
              </a:r>
              <a:r>
                <a:rPr lang="en-US" altLang="zh-CN" sz="2400" dirty="0"/>
                <a:t>~12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16</a:t>
              </a:r>
              <a:r>
                <a:rPr lang="zh-CN" altLang="en-US" sz="2400" dirty="0"/>
                <a:t>日</a:t>
              </a:r>
              <a:endParaRPr lang="zh-CN" altLang="en-US" sz="2400" dirty="0"/>
            </a:p>
            <a:p>
              <a:endParaRPr lang="en-US" altLang="zh-CN" sz="2400" dirty="0"/>
            </a:p>
            <a:p>
              <a:r>
                <a:rPr lang="en-US" altLang="zh-CN" sz="2400" dirty="0"/>
                <a:t>12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17</a:t>
              </a:r>
              <a:r>
                <a:rPr lang="zh-CN" altLang="en-US" sz="2400" dirty="0"/>
                <a:t>日</a:t>
              </a:r>
              <a:r>
                <a:rPr lang="en-US" altLang="zh-CN" sz="2400" dirty="0"/>
                <a:t>~12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31</a:t>
              </a:r>
              <a:r>
                <a:rPr lang="zh-CN" altLang="en-US" sz="2400" dirty="0"/>
                <a:t>日</a:t>
              </a:r>
              <a:endParaRPr lang="en-US" altLang="zh-CN" sz="2400" dirty="0"/>
            </a:p>
            <a:p>
              <a:r>
                <a:rPr lang="en-US" altLang="zh-CN" sz="2400" dirty="0"/>
                <a:t>1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6</a:t>
              </a:r>
              <a:r>
                <a:rPr lang="zh-CN" altLang="en-US" sz="2400" dirty="0"/>
                <a:t>日</a:t>
              </a:r>
              <a:r>
                <a:rPr lang="en-US" altLang="zh-CN" sz="2400" dirty="0"/>
                <a:t>~1</a:t>
              </a:r>
              <a:r>
                <a:rPr lang="zh-CN" altLang="en-US" sz="2400" dirty="0"/>
                <a:t>月</a:t>
              </a:r>
              <a:r>
                <a:rPr lang="en-US" altLang="zh-CN" sz="2400" dirty="0"/>
                <a:t>8</a:t>
              </a:r>
              <a:r>
                <a:rPr lang="zh-CN" altLang="en-US" sz="2400" dirty="0"/>
                <a:t>日</a:t>
              </a:r>
              <a:endParaRPr lang="en-US" altLang="zh-CN" sz="2400" dirty="0"/>
            </a:p>
            <a:p>
              <a:r>
                <a:rPr lang="zh-CN" altLang="en-US" sz="2400" dirty="0"/>
                <a:t>（中途期末考试</a:t>
              </a:r>
              <a:endParaRPr lang="en-US" altLang="zh-CN" sz="2400" dirty="0"/>
            </a:p>
            <a:p>
              <a:r>
                <a:rPr lang="zh-CN" altLang="en-US" sz="2400" dirty="0"/>
                <a:t>期间暂停计划）</a:t>
              </a:r>
              <a:endParaRPr lang="zh-CN" altLang="en-US" sz="2400" dirty="0"/>
            </a:p>
          </p:txBody>
        </p:sp>
        <p:cxnSp>
          <p:nvCxnSpPr>
            <p:cNvPr id="13" name="直接连接符 12"/>
            <p:cNvCxnSpPr/>
            <p:nvPr/>
          </p:nvCxnSpPr>
          <p:spPr>
            <a:xfrm>
              <a:off x="2763007" y="1036320"/>
              <a:ext cx="0" cy="378629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文本框 16"/>
            <p:cNvSpPr txBox="1"/>
            <p:nvPr/>
          </p:nvSpPr>
          <p:spPr>
            <a:xfrm>
              <a:off x="2935638" y="1110827"/>
              <a:ext cx="4771881" cy="30469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/>
                <a:t>工具学习，游戏策划，资源收集</a:t>
              </a:r>
              <a:endParaRPr lang="en-US" altLang="zh-CN" sz="2400" dirty="0"/>
            </a:p>
            <a:p>
              <a:endParaRPr lang="en-US" altLang="zh-CN" sz="2400" dirty="0"/>
            </a:p>
            <a:p>
              <a:r>
                <a:rPr lang="zh-CN" altLang="en-US" sz="2400" dirty="0"/>
                <a:t>场景搭建，</a:t>
              </a:r>
              <a:r>
                <a:rPr lang="en-US" altLang="zh-CN" sz="2400" dirty="0"/>
                <a:t>UI</a:t>
              </a:r>
              <a:endParaRPr lang="en-US" altLang="zh-CN" sz="2400" dirty="0"/>
            </a:p>
            <a:p>
              <a:endParaRPr lang="en-US" altLang="zh-CN" sz="2400" dirty="0"/>
            </a:p>
            <a:p>
              <a:r>
                <a:rPr lang="zh-CN" altLang="en-US" sz="2400" dirty="0"/>
                <a:t>物品交互功能实现，</a:t>
              </a:r>
              <a:r>
                <a:rPr lang="en-US" altLang="zh-CN" sz="2400" dirty="0"/>
                <a:t>PVP</a:t>
              </a:r>
              <a:r>
                <a:rPr lang="zh-CN" altLang="en-US" sz="2400" dirty="0"/>
                <a:t>对战功能实现</a:t>
              </a:r>
              <a:endParaRPr lang="en-US" altLang="zh-CN" sz="2400" dirty="0"/>
            </a:p>
            <a:p>
              <a:endParaRPr lang="en-US" altLang="zh-CN" sz="2400" dirty="0"/>
            </a:p>
            <a:p>
              <a:r>
                <a:rPr lang="zh-CN" altLang="en-US" sz="2400" dirty="0"/>
                <a:t>非功能需求完善</a:t>
              </a:r>
              <a:endParaRPr lang="en-US" altLang="zh-CN" sz="2400" dirty="0"/>
            </a:p>
            <a:p>
              <a:r>
                <a:rPr lang="zh-CN" altLang="en-US" sz="2400" dirty="0"/>
                <a:t>易用性设计，难度设计</a:t>
              </a:r>
              <a:endParaRPr lang="en-US" altLang="zh-CN" sz="2400" dirty="0"/>
            </a:p>
          </p:txBody>
        </p:sp>
      </p:grpSp>
    </p:spTree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1"/>
            <a:ext cx="272382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第八部分：迭代执行情况</a:t>
            </a:r>
            <a:endParaRPr lang="zh-CN" altLang="en-US" sz="18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232" y="575233"/>
            <a:ext cx="76009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chemeClr val="accent1"/>
                </a:solidFill>
                <a:latin typeface="+mj-lt"/>
                <a:ea typeface="方正兰亭黑_GBK"/>
              </a:rPr>
              <a:t>INTERFACE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17672" y="921282"/>
            <a:ext cx="36487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开发过程有过剧烈的策划改变</a:t>
            </a:r>
            <a:endParaRPr lang="zh-CN" altLang="en-US" sz="2000" dirty="0"/>
          </a:p>
        </p:txBody>
      </p:sp>
      <p:sp>
        <p:nvSpPr>
          <p:cNvPr id="17" name="文本框 16"/>
          <p:cNvSpPr txBox="1"/>
          <p:nvPr/>
        </p:nvSpPr>
        <p:spPr>
          <a:xfrm>
            <a:off x="-57056" y="1831087"/>
            <a:ext cx="9258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开场动画、游戏向导、鬼、物品合成、多种可消耗物品、</a:t>
            </a:r>
            <a:r>
              <a:rPr lang="en-US" altLang="zh-CN" sz="1800" dirty="0"/>
              <a:t> </a:t>
            </a:r>
            <a:r>
              <a:rPr lang="zh-CN" altLang="en-US" sz="1800" dirty="0"/>
              <a:t>含</a:t>
            </a:r>
            <a:r>
              <a:rPr lang="en-US" altLang="zh-CN" sz="1800" dirty="0"/>
              <a:t>PVP</a:t>
            </a:r>
            <a:r>
              <a:rPr lang="zh-CN" altLang="en-US" sz="1800" dirty="0"/>
              <a:t>对战模式、谜题则重游戏</a:t>
            </a:r>
            <a:endParaRPr lang="en-US" altLang="zh-CN" sz="1800" dirty="0"/>
          </a:p>
        </p:txBody>
      </p:sp>
      <p:sp>
        <p:nvSpPr>
          <p:cNvPr id="15" name="任意多边形: 形状 14"/>
          <p:cNvSpPr/>
          <p:nvPr/>
        </p:nvSpPr>
        <p:spPr>
          <a:xfrm flipH="1">
            <a:off x="1536435" y="2357120"/>
            <a:ext cx="5827294" cy="1320800"/>
          </a:xfrm>
          <a:custGeom>
            <a:avLst/>
            <a:gdLst>
              <a:gd name="connsiteX0" fmla="*/ 5827294 w 5827294"/>
              <a:gd name="connsiteY0" fmla="*/ 0 h 1320800"/>
              <a:gd name="connsiteX1" fmla="*/ 2913647 w 5827294"/>
              <a:gd name="connsiteY1" fmla="*/ 19023 h 1320800"/>
              <a:gd name="connsiteX2" fmla="*/ 0 w 5827294"/>
              <a:gd name="connsiteY2" fmla="*/ 0 h 1320800"/>
              <a:gd name="connsiteX3" fmla="*/ 2709334 w 5827294"/>
              <a:gd name="connsiteY3" fmla="*/ 917787 h 1320800"/>
              <a:gd name="connsiteX4" fmla="*/ 2507827 w 5827294"/>
              <a:gd name="connsiteY4" fmla="*/ 917787 h 1320800"/>
              <a:gd name="connsiteX5" fmla="*/ 2910841 w 5827294"/>
              <a:gd name="connsiteY5" fmla="*/ 1320800 h 1320800"/>
              <a:gd name="connsiteX6" fmla="*/ 2913647 w 5827294"/>
              <a:gd name="connsiteY6" fmla="*/ 1317994 h 1320800"/>
              <a:gd name="connsiteX7" fmla="*/ 2916453 w 5827294"/>
              <a:gd name="connsiteY7" fmla="*/ 1320800 h 1320800"/>
              <a:gd name="connsiteX8" fmla="*/ 3319467 w 5827294"/>
              <a:gd name="connsiteY8" fmla="*/ 917787 h 1320800"/>
              <a:gd name="connsiteX9" fmla="*/ 3117960 w 5827294"/>
              <a:gd name="connsiteY9" fmla="*/ 917787 h 1320800"/>
              <a:gd name="connsiteX10" fmla="*/ 5827294 w 5827294"/>
              <a:gd name="connsiteY10" fmla="*/ 0 h 1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827294" h="1320800">
                <a:moveTo>
                  <a:pt x="5827294" y="0"/>
                </a:moveTo>
                <a:lnTo>
                  <a:pt x="2913647" y="19023"/>
                </a:lnTo>
                <a:lnTo>
                  <a:pt x="0" y="0"/>
                </a:lnTo>
                <a:cubicBezTo>
                  <a:pt x="2122311" y="14675"/>
                  <a:pt x="2713850" y="530579"/>
                  <a:pt x="2709334" y="917787"/>
                </a:cubicBezTo>
                <a:lnTo>
                  <a:pt x="2507827" y="917787"/>
                </a:lnTo>
                <a:lnTo>
                  <a:pt x="2910841" y="1320800"/>
                </a:lnTo>
                <a:lnTo>
                  <a:pt x="2913647" y="1317994"/>
                </a:lnTo>
                <a:lnTo>
                  <a:pt x="2916453" y="1320800"/>
                </a:lnTo>
                <a:lnTo>
                  <a:pt x="3319467" y="917787"/>
                </a:lnTo>
                <a:lnTo>
                  <a:pt x="3117960" y="917787"/>
                </a:lnTo>
                <a:cubicBezTo>
                  <a:pt x="3113444" y="530579"/>
                  <a:pt x="3704983" y="14675"/>
                  <a:pt x="5827294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000" dirty="0"/>
              <a:t>筛选</a:t>
            </a:r>
            <a:endParaRPr lang="en-US" altLang="zh-CN" sz="2000" dirty="0"/>
          </a:p>
          <a:p>
            <a:pPr algn="ctr"/>
            <a:r>
              <a:rPr lang="en-US" altLang="zh-CN" sz="2000" dirty="0"/>
              <a:t>or</a:t>
            </a:r>
            <a:endParaRPr lang="en-US" altLang="zh-CN" sz="2000" dirty="0"/>
          </a:p>
          <a:p>
            <a:pPr algn="ctr"/>
            <a:r>
              <a:rPr lang="zh-CN" altLang="en-US" sz="2000" dirty="0"/>
              <a:t>改进</a:t>
            </a:r>
            <a:endParaRPr lang="zh-CN" altLang="en-US" sz="2000" dirty="0"/>
          </a:p>
        </p:txBody>
      </p:sp>
      <p:sp>
        <p:nvSpPr>
          <p:cNvPr id="8" name="箭头: 左 7"/>
          <p:cNvSpPr/>
          <p:nvPr/>
        </p:nvSpPr>
        <p:spPr>
          <a:xfrm>
            <a:off x="4985173" y="2571750"/>
            <a:ext cx="3271520" cy="908339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/>
              <a:t>有限工作量</a:t>
            </a:r>
            <a:r>
              <a:rPr lang="en-US" altLang="zh-CN" sz="1800"/>
              <a:t>/</a:t>
            </a:r>
            <a:r>
              <a:rPr lang="zh-CN" altLang="en-US" sz="1800"/>
              <a:t>研究速度</a:t>
            </a:r>
            <a:endParaRPr lang="zh-CN" altLang="en-US" sz="1800" dirty="0"/>
          </a:p>
        </p:txBody>
      </p:sp>
      <p:sp>
        <p:nvSpPr>
          <p:cNvPr id="16" name="文本框 15"/>
          <p:cNvSpPr txBox="1"/>
          <p:nvPr/>
        </p:nvSpPr>
        <p:spPr>
          <a:xfrm>
            <a:off x="1265330" y="3728204"/>
            <a:ext cx="6369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800" dirty="0"/>
              <a:t>多个鬼、两种物品、</a:t>
            </a:r>
            <a:r>
              <a:rPr lang="en-US" altLang="zh-CN" sz="1800" dirty="0"/>
              <a:t> </a:t>
            </a:r>
            <a:r>
              <a:rPr lang="zh-CN" altLang="en-US" sz="1800" dirty="0"/>
              <a:t>含</a:t>
            </a:r>
            <a:r>
              <a:rPr lang="en-US" altLang="zh-CN" sz="1800" dirty="0"/>
              <a:t>PVP</a:t>
            </a:r>
            <a:r>
              <a:rPr lang="zh-CN" altLang="en-US" sz="1800" dirty="0"/>
              <a:t>对战模式（进阶）、动作则重游戏</a:t>
            </a:r>
            <a:endParaRPr lang="en-US" altLang="zh-CN" sz="1800" dirty="0"/>
          </a:p>
        </p:txBody>
      </p:sp>
      <p:sp>
        <p:nvSpPr>
          <p:cNvPr id="9" name="思想气泡: 云 8"/>
          <p:cNvSpPr/>
          <p:nvPr/>
        </p:nvSpPr>
        <p:spPr>
          <a:xfrm>
            <a:off x="5213326" y="916351"/>
            <a:ext cx="2609873" cy="864452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不确定工作量下的思考</a:t>
            </a:r>
            <a:endParaRPr lang="zh-CN" altLang="en-US" sz="1800" dirty="0"/>
          </a:p>
        </p:txBody>
      </p:sp>
      <p:sp>
        <p:nvSpPr>
          <p:cNvPr id="18" name="矩形 17"/>
          <p:cNvSpPr/>
          <p:nvPr/>
        </p:nvSpPr>
        <p:spPr>
          <a:xfrm>
            <a:off x="3715175" y="4219456"/>
            <a:ext cx="146981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精简化</a:t>
            </a:r>
            <a:endParaRPr lang="zh-CN" altLang="en-US" sz="2400" dirty="0"/>
          </a:p>
        </p:txBody>
      </p:sp>
      <p:sp>
        <p:nvSpPr>
          <p:cNvPr id="19" name="矩形 18"/>
          <p:cNvSpPr/>
          <p:nvPr/>
        </p:nvSpPr>
        <p:spPr>
          <a:xfrm>
            <a:off x="3715175" y="1400795"/>
            <a:ext cx="1469813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/>
              <a:t>头脑风暴</a:t>
            </a:r>
            <a:endParaRPr lang="zh-CN" altLang="en-US" sz="2400" dirty="0"/>
          </a:p>
        </p:txBody>
      </p:sp>
    </p:spTree>
  </p:cSld>
  <p:clrMapOvr>
    <a:masterClrMapping/>
  </p:clrMapOvr>
  <p:transition spd="slow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1"/>
            <a:ext cx="328487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第八部分：迭代执行情况</a:t>
            </a:r>
            <a:r>
              <a:rPr lang="en-US" altLang="zh-CN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风险</a:t>
            </a:r>
            <a:endParaRPr lang="zh-CN" altLang="en-US" sz="18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232" y="575233"/>
            <a:ext cx="76009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chemeClr val="accent1"/>
                </a:solidFill>
                <a:latin typeface="+mj-lt"/>
                <a:ea typeface="方正兰亭黑_GBK"/>
              </a:rPr>
              <a:t>INTERFACE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17672" y="921282"/>
            <a:ext cx="6546985" cy="4093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1.</a:t>
            </a:r>
            <a:r>
              <a:rPr lang="zh-CN" altLang="en-US" sz="2000" dirty="0"/>
              <a:t>从解谜游戏转变为动作游戏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工作量原因发现做解谜</a:t>
            </a:r>
            <a:endParaRPr lang="en-US" altLang="zh-CN" sz="2000" dirty="0"/>
          </a:p>
          <a:p>
            <a:r>
              <a:rPr lang="zh-CN" altLang="en-US" sz="2000" dirty="0"/>
              <a:t>解谜游戏</a:t>
            </a:r>
            <a:r>
              <a:rPr lang="en-US" altLang="zh-CN" sz="2000" dirty="0"/>
              <a:t>-&gt;</a:t>
            </a:r>
            <a:r>
              <a:rPr lang="zh-CN" altLang="en-US" sz="2000" dirty="0"/>
              <a:t>从游戏解谜改为剧情解谜，游戏通关不需解谜</a:t>
            </a:r>
            <a:endParaRPr lang="en-US" altLang="zh-CN" sz="2000" dirty="0"/>
          </a:p>
          <a:p>
            <a:r>
              <a:rPr lang="zh-CN" altLang="en-US" sz="2000" dirty="0"/>
              <a:t>返工：解谜专用的密码输入器等实现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2.VR</a:t>
            </a:r>
            <a:r>
              <a:rPr lang="zh-CN" altLang="en-US" sz="2000" dirty="0"/>
              <a:t>技术风险的发生与解决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VR</a:t>
            </a:r>
            <a:r>
              <a:rPr lang="zh-CN" altLang="en-US" sz="2000" dirty="0"/>
              <a:t>真机测试太晚，发生了</a:t>
            </a:r>
            <a:r>
              <a:rPr lang="en-US" altLang="zh-CN" sz="2000" dirty="0"/>
              <a:t>VR</a:t>
            </a:r>
            <a:r>
              <a:rPr lang="zh-CN" altLang="en-US" sz="2000" dirty="0"/>
              <a:t>输入无法正确受理的情况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花了比较多的时间后得到解决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返工：无</a:t>
            </a:r>
            <a:endParaRPr lang="zh-CN" altLang="en-US" sz="2000" dirty="0"/>
          </a:p>
        </p:txBody>
      </p:sp>
    </p:spTree>
  </p:cSld>
  <p:clrMapOvr>
    <a:masterClrMapping/>
  </p:clrMapOvr>
  <p:transition spd="slow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0"/>
            <a:ext cx="1800493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第九部分：测试</a:t>
            </a:r>
            <a:endParaRPr lang="zh-CN" altLang="en-US" sz="18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232" y="575232"/>
            <a:ext cx="76009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chemeClr val="accent1"/>
                </a:solidFill>
                <a:latin typeface="+mj-lt"/>
                <a:ea typeface="方正兰亭黑_GBK"/>
              </a:rPr>
              <a:t>INTERFACE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194041" y="811696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451945" y="1381760"/>
            <a:ext cx="2433495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清除游戏体验障碍</a:t>
            </a:r>
            <a:endParaRPr lang="zh-CN" altLang="en-US" sz="1800" dirty="0"/>
          </a:p>
        </p:txBody>
      </p:sp>
      <p:sp>
        <p:nvSpPr>
          <p:cNvPr id="6" name="矩形 5"/>
          <p:cNvSpPr/>
          <p:nvPr/>
        </p:nvSpPr>
        <p:spPr>
          <a:xfrm>
            <a:off x="451945" y="2822363"/>
            <a:ext cx="2433495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确认游戏运作正常</a:t>
            </a:r>
            <a:endParaRPr lang="zh-CN" altLang="en-US" sz="1800" dirty="0"/>
          </a:p>
        </p:txBody>
      </p:sp>
      <p:sp>
        <p:nvSpPr>
          <p:cNvPr id="7" name="矩形 6"/>
          <p:cNvSpPr/>
          <p:nvPr/>
        </p:nvSpPr>
        <p:spPr>
          <a:xfrm>
            <a:off x="3472852" y="1381760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地图可达性</a:t>
            </a:r>
            <a:endParaRPr lang="zh-CN" altLang="en-US" sz="1800" dirty="0"/>
          </a:p>
        </p:txBody>
      </p:sp>
      <p:sp>
        <p:nvSpPr>
          <p:cNvPr id="8" name="矩形 7"/>
          <p:cNvSpPr/>
          <p:nvPr/>
        </p:nvSpPr>
        <p:spPr>
          <a:xfrm>
            <a:off x="5206825" y="1381760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地图封闭性</a:t>
            </a:r>
            <a:endParaRPr lang="zh-CN" altLang="en-US" sz="1800" dirty="0"/>
          </a:p>
        </p:txBody>
      </p:sp>
      <p:sp>
        <p:nvSpPr>
          <p:cNvPr id="9" name="矩形 8"/>
          <p:cNvSpPr/>
          <p:nvPr/>
        </p:nvSpPr>
        <p:spPr>
          <a:xfrm>
            <a:off x="6940798" y="1381760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事件处理正确</a:t>
            </a:r>
            <a:endParaRPr lang="zh-CN" altLang="en-US" sz="1800" dirty="0"/>
          </a:p>
        </p:txBody>
      </p:sp>
      <p:sp>
        <p:nvSpPr>
          <p:cNvPr id="13" name="矩形 12"/>
          <p:cNvSpPr/>
          <p:nvPr/>
        </p:nvSpPr>
        <p:spPr>
          <a:xfrm>
            <a:off x="3472853" y="2822363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/>
              <a:t>VR</a:t>
            </a:r>
            <a:r>
              <a:rPr lang="zh-CN" altLang="en-US" sz="1800" dirty="0"/>
              <a:t>控制检测</a:t>
            </a:r>
            <a:endParaRPr lang="zh-CN" altLang="en-US" sz="1800" dirty="0"/>
          </a:p>
        </p:txBody>
      </p:sp>
      <p:sp>
        <p:nvSpPr>
          <p:cNvPr id="14" name="矩形 13"/>
          <p:cNvSpPr/>
          <p:nvPr/>
        </p:nvSpPr>
        <p:spPr>
          <a:xfrm>
            <a:off x="5206825" y="2822363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dirty="0"/>
              <a:t>UI/HUD</a:t>
            </a:r>
            <a:r>
              <a:rPr lang="zh-CN" altLang="en-US" sz="1800" dirty="0"/>
              <a:t>检测</a:t>
            </a:r>
            <a:endParaRPr lang="zh-CN" altLang="en-US" sz="1800" dirty="0"/>
          </a:p>
        </p:txBody>
      </p:sp>
      <p:sp>
        <p:nvSpPr>
          <p:cNvPr id="15" name="矩形 14"/>
          <p:cNvSpPr/>
          <p:nvPr/>
        </p:nvSpPr>
        <p:spPr>
          <a:xfrm>
            <a:off x="3472852" y="2056979"/>
            <a:ext cx="1559736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观感统一</a:t>
            </a:r>
            <a:endParaRPr lang="zh-CN" altLang="en-US" sz="1800" dirty="0"/>
          </a:p>
        </p:txBody>
      </p:sp>
      <p:sp>
        <p:nvSpPr>
          <p:cNvPr id="17" name="矩形 16"/>
          <p:cNvSpPr/>
          <p:nvPr/>
        </p:nvSpPr>
        <p:spPr>
          <a:xfrm>
            <a:off x="500292" y="4039953"/>
            <a:ext cx="8143415" cy="52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800" dirty="0"/>
              <a:t>无单元测试</a:t>
            </a:r>
            <a:r>
              <a:rPr lang="en-US" altLang="zh-CN" sz="1800" dirty="0"/>
              <a:t>/</a:t>
            </a:r>
            <a:r>
              <a:rPr lang="zh-CN" altLang="en-US" sz="1800" dirty="0"/>
              <a:t>白盒测试</a:t>
            </a:r>
            <a:r>
              <a:rPr lang="en-US" altLang="zh-CN" sz="1800" dirty="0"/>
              <a:t>-&gt;</a:t>
            </a:r>
            <a:r>
              <a:rPr lang="zh-CN" altLang="en-US" sz="1800" dirty="0"/>
              <a:t>大部分依赖组件在</a:t>
            </a:r>
            <a:r>
              <a:rPr lang="en-US" altLang="zh-CN" sz="1800" dirty="0"/>
              <a:t>Unity</a:t>
            </a:r>
            <a:r>
              <a:rPr lang="zh-CN" altLang="en-US" sz="1800" dirty="0"/>
              <a:t>内部，相当于黑盒状态</a:t>
            </a:r>
            <a:endParaRPr lang="zh-CN" altLang="en-US" sz="1800" dirty="0"/>
          </a:p>
        </p:txBody>
      </p:sp>
    </p:spTree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 59"/>
          <p:cNvSpPr/>
          <p:nvPr/>
        </p:nvSpPr>
        <p:spPr bwMode="auto">
          <a:xfrm>
            <a:off x="1410449" y="1979736"/>
            <a:ext cx="1465580" cy="7683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44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目 录</a:t>
            </a:r>
            <a:endParaRPr lang="zh-CN" altLang="en-US" sz="4400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1" name="文本框 6"/>
          <p:cNvSpPr txBox="1">
            <a:spLocks noChangeArrowheads="1"/>
          </p:cNvSpPr>
          <p:nvPr/>
        </p:nvSpPr>
        <p:spPr bwMode="auto">
          <a:xfrm>
            <a:off x="4632514" y="1052244"/>
            <a:ext cx="9956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</a:rPr>
              <a:t>项目简介</a:t>
            </a:r>
            <a:endParaRPr lang="zh-CN" altLang="en-US" sz="16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4632514" y="1335824"/>
            <a:ext cx="106045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Project Description</a:t>
            </a:r>
            <a:endParaRPr lang="en-US" altLang="en-AU" sz="900" i="1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63" name="椭圆 62"/>
          <p:cNvSpPr/>
          <p:nvPr/>
        </p:nvSpPr>
        <p:spPr>
          <a:xfrm>
            <a:off x="4191642" y="1057579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1</a:t>
            </a:r>
            <a:endParaRPr lang="zh-CN" altLang="en-US" sz="1600">
              <a:latin typeface="+mj-lt"/>
            </a:endParaRPr>
          </a:p>
        </p:txBody>
      </p:sp>
      <p:sp>
        <p:nvSpPr>
          <p:cNvPr id="64" name="文本框 6"/>
          <p:cNvSpPr txBox="1">
            <a:spLocks noChangeArrowheads="1"/>
          </p:cNvSpPr>
          <p:nvPr/>
        </p:nvSpPr>
        <p:spPr bwMode="auto">
          <a:xfrm>
            <a:off x="4632514" y="2010324"/>
            <a:ext cx="9956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</a:rPr>
              <a:t>游玩方法</a:t>
            </a:r>
            <a:endParaRPr lang="zh-CN" altLang="en-US" sz="16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4632514" y="2293904"/>
            <a:ext cx="682625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Instruction</a:t>
            </a:r>
            <a:endParaRPr lang="en-US" sz="900" i="1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66" name="椭圆 65"/>
          <p:cNvSpPr/>
          <p:nvPr/>
        </p:nvSpPr>
        <p:spPr>
          <a:xfrm>
            <a:off x="4191642" y="2025138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2</a:t>
            </a:r>
            <a:endParaRPr lang="zh-CN" altLang="en-US" sz="1600">
              <a:latin typeface="+mj-lt"/>
            </a:endParaRPr>
          </a:p>
        </p:txBody>
      </p:sp>
      <p:sp>
        <p:nvSpPr>
          <p:cNvPr id="67" name="文本框 66"/>
          <p:cNvSpPr txBox="1">
            <a:spLocks noChangeArrowheads="1"/>
          </p:cNvSpPr>
          <p:nvPr/>
        </p:nvSpPr>
        <p:spPr bwMode="auto">
          <a:xfrm>
            <a:off x="4632514" y="2955815"/>
            <a:ext cx="88773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dirty="0">
                <a:solidFill>
                  <a:schemeClr val="accent1"/>
                </a:solidFill>
                <a:latin typeface="+mj-ea"/>
                <a:ea typeface="+mj-ea"/>
              </a:rPr>
              <a:t>VISION</a:t>
            </a:r>
            <a:endParaRPr lang="en-US" altLang="zh-CN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8" name="文本框 6"/>
          <p:cNvSpPr txBox="1">
            <a:spLocks noChangeArrowheads="1"/>
          </p:cNvSpPr>
          <p:nvPr/>
        </p:nvSpPr>
        <p:spPr bwMode="auto">
          <a:xfrm>
            <a:off x="7218045" y="256906"/>
            <a:ext cx="996315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</a:rPr>
              <a:t>用例</a:t>
            </a:r>
            <a:endParaRPr lang="zh-CN" altLang="en-US" sz="16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9" name="矩形 68"/>
          <p:cNvSpPr/>
          <p:nvPr/>
        </p:nvSpPr>
        <p:spPr>
          <a:xfrm>
            <a:off x="4632514" y="3239395"/>
            <a:ext cx="50165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VISION</a:t>
            </a:r>
            <a:endParaRPr lang="en-US" altLang="en-AU" sz="900" i="1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7609439" y="532247"/>
            <a:ext cx="59817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Use Case</a:t>
            </a:r>
            <a:endParaRPr lang="en-US" altLang="en-AU" sz="900" i="1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71" name="椭圆 70"/>
          <p:cNvSpPr/>
          <p:nvPr/>
        </p:nvSpPr>
        <p:spPr>
          <a:xfrm>
            <a:off x="4191642" y="2992697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3</a:t>
            </a:r>
            <a:endParaRPr lang="zh-CN" altLang="en-US" sz="1600">
              <a:latin typeface="+mj-lt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8318507" y="266192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5</a:t>
            </a:r>
            <a:endParaRPr lang="en-US" altLang="zh-CN" sz="1600">
              <a:latin typeface="+mj-lt"/>
            </a:endParaRPr>
          </a:p>
        </p:txBody>
      </p:sp>
      <p:sp>
        <p:nvSpPr>
          <p:cNvPr id="19" name="菱形 18"/>
          <p:cNvSpPr/>
          <p:nvPr/>
        </p:nvSpPr>
        <p:spPr>
          <a:xfrm>
            <a:off x="758557" y="1283601"/>
            <a:ext cx="2769365" cy="2769365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 bwMode="auto">
          <a:xfrm>
            <a:off x="1213600" y="2693776"/>
            <a:ext cx="18592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2400" kern="100">
                <a:solidFill>
                  <a:schemeClr val="accent1"/>
                </a:solidFill>
                <a:latin typeface="+mj-lt"/>
                <a:ea typeface="微软雅黑" panose="020B0503020204020204" pitchFamily="34" charset="-122"/>
                <a:cs typeface="Times New Roman" panose="02020603050405020304" pitchFamily="18" charset="0"/>
              </a:rPr>
              <a:t>CONTENTS</a:t>
            </a:r>
            <a:endParaRPr lang="zh-CN" altLang="en-US" sz="2400" kern="100">
              <a:solidFill>
                <a:schemeClr val="accent1"/>
              </a:solidFill>
              <a:latin typeface="+mj-lt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6"/>
          <p:cNvSpPr txBox="1">
            <a:spLocks noChangeArrowheads="1"/>
          </p:cNvSpPr>
          <p:nvPr/>
        </p:nvSpPr>
        <p:spPr bwMode="auto">
          <a:xfrm>
            <a:off x="6405245" y="1220836"/>
            <a:ext cx="180975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>
                <a:solidFill>
                  <a:schemeClr val="accent1"/>
                </a:solidFill>
                <a:latin typeface="+mj-ea"/>
                <a:ea typeface="+mj-ea"/>
              </a:rPr>
              <a:t>架构</a:t>
            </a:r>
            <a:endParaRPr lang="zh-CN" altLang="en-US" sz="160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451324" y="1485382"/>
            <a:ext cx="756285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Architecture</a:t>
            </a:r>
            <a:endParaRPr lang="en-US" altLang="en-AU" sz="900" i="1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8318507" y="1230122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6</a:t>
            </a:r>
            <a:endParaRPr lang="en-US" altLang="zh-CN" sz="1600">
              <a:latin typeface="+mj-lt"/>
            </a:endParaRPr>
          </a:p>
        </p:txBody>
      </p:sp>
      <p:sp>
        <p:nvSpPr>
          <p:cNvPr id="8" name="文本框 6"/>
          <p:cNvSpPr txBox="1">
            <a:spLocks noChangeArrowheads="1"/>
          </p:cNvSpPr>
          <p:nvPr/>
        </p:nvSpPr>
        <p:spPr bwMode="auto">
          <a:xfrm>
            <a:off x="7624679" y="2196847"/>
            <a:ext cx="58928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accent1"/>
                </a:solidFill>
                <a:latin typeface="+mj-ea"/>
                <a:ea typeface="+mj-ea"/>
              </a:rPr>
              <a:t>界面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624679" y="2476617"/>
            <a:ext cx="597535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i="1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Interface</a:t>
            </a:r>
            <a:endParaRPr lang="en-US" altLang="zh-CN" sz="900" i="1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8318507" y="2206117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>
                <a:latin typeface="+mj-lt"/>
              </a:rPr>
              <a:t>7</a:t>
            </a:r>
            <a:endParaRPr lang="en-US" altLang="zh-CN" sz="1600">
              <a:latin typeface="+mj-lt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398739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 bwMode="auto">
          <a:xfrm>
            <a:off x="278388" y="4667204"/>
            <a:ext cx="103124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2021-01-08</a:t>
            </a:r>
            <a:endParaRPr lang="en-US" sz="12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8507553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 bwMode="auto">
          <a:xfrm>
            <a:off x="7599820" y="4667204"/>
            <a:ext cx="130302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200" i="1" dirty="0">
                <a:sym typeface="+mn-ea"/>
              </a:rPr>
              <a:t>Endless Memories</a:t>
            </a:r>
            <a:endParaRPr lang="en-US" altLang="zh-CN" sz="1200" i="1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4632514" y="3725041"/>
            <a:ext cx="59503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accent1"/>
                </a:solidFill>
                <a:latin typeface="+mj-ea"/>
                <a:ea typeface="+mj-ea"/>
              </a:rPr>
              <a:t>需求</a:t>
            </a:r>
            <a:endParaRPr lang="en-US" altLang="zh-CN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632514" y="4008621"/>
            <a:ext cx="77457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Requirement</a:t>
            </a:r>
            <a:endParaRPr lang="en-US" altLang="en-AU" sz="900" i="1" dirty="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4191642" y="3761923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+mj-lt"/>
              </a:rPr>
              <a:t>4</a:t>
            </a:r>
            <a:endParaRPr lang="zh-CN" altLang="en-US" sz="1600" dirty="0">
              <a:latin typeface="+mj-lt"/>
            </a:endParaRPr>
          </a:p>
        </p:txBody>
      </p:sp>
      <p:sp>
        <p:nvSpPr>
          <p:cNvPr id="42" name="文本框 6"/>
          <p:cNvSpPr txBox="1">
            <a:spLocks noChangeArrowheads="1"/>
          </p:cNvSpPr>
          <p:nvPr/>
        </p:nvSpPr>
        <p:spPr bwMode="auto">
          <a:xfrm>
            <a:off x="6405245" y="3101854"/>
            <a:ext cx="1809750" cy="337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accent1"/>
                </a:solidFill>
                <a:latin typeface="+mj-ea"/>
                <a:ea typeface="+mj-ea"/>
              </a:rPr>
              <a:t>迭代执行情况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7625398" y="3366400"/>
            <a:ext cx="58221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9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Iteration</a:t>
            </a:r>
            <a:endParaRPr lang="en-US" altLang="en-AU" sz="900" i="1" dirty="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8318507" y="3111140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+mj-lt"/>
              </a:rPr>
              <a:t>8</a:t>
            </a:r>
            <a:endParaRPr lang="en-US" altLang="zh-CN" sz="1600" dirty="0">
              <a:latin typeface="+mj-lt"/>
            </a:endParaRPr>
          </a:p>
        </p:txBody>
      </p:sp>
      <p:sp>
        <p:nvSpPr>
          <p:cNvPr id="45" name="文本框 6"/>
          <p:cNvSpPr txBox="1">
            <a:spLocks noChangeArrowheads="1"/>
          </p:cNvSpPr>
          <p:nvPr/>
        </p:nvSpPr>
        <p:spPr bwMode="auto">
          <a:xfrm>
            <a:off x="7624679" y="3991638"/>
            <a:ext cx="59503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accent1"/>
                </a:solidFill>
                <a:latin typeface="+mj-ea"/>
                <a:ea typeface="+mj-ea"/>
              </a:rPr>
              <a:t>测试</a:t>
            </a:r>
            <a:endParaRPr lang="zh-CN" altLang="en-US" sz="16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7705548" y="4271408"/>
            <a:ext cx="50206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9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方正兰亭黑_GBK"/>
              </a:rPr>
              <a:t>testing</a:t>
            </a:r>
            <a:endParaRPr lang="en-US" altLang="zh-CN" sz="900" i="1" dirty="0">
              <a:solidFill>
                <a:schemeClr val="tx1">
                  <a:lumMod val="85000"/>
                  <a:lumOff val="15000"/>
                </a:schemeClr>
              </a:solidFill>
              <a:latin typeface="Calibri Light" panose="020F0302020204030204" pitchFamily="34" charset="0"/>
              <a:ea typeface="方正兰亭黑_GBK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8318507" y="4000908"/>
            <a:ext cx="440872" cy="44087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latin typeface="+mj-lt"/>
              </a:rPr>
              <a:t>9</a:t>
            </a:r>
            <a:endParaRPr lang="en-US" altLang="zh-CN" sz="1600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 bwMode="auto">
          <a:xfrm>
            <a:off x="4124961" y="2094283"/>
            <a:ext cx="8940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800" kern="100">
                <a:solidFill>
                  <a:srgbClr val="304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</a:t>
            </a:r>
            <a:endParaRPr lang="zh-CN" altLang="en-US" sz="2800" kern="100">
              <a:solidFill>
                <a:srgbClr val="30437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139565" y="2617504"/>
            <a:ext cx="864870" cy="252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50">
                <a:solidFill>
                  <a:srgbClr val="304371"/>
                </a:solidFill>
                <a:latin typeface="Arial" panose="020B0604020202020204"/>
                <a:ea typeface="方正兰亭黑_GBK"/>
              </a:rPr>
              <a:t>SUMMARY</a:t>
            </a:r>
            <a:endParaRPr lang="en-US" altLang="zh-CN" sz="1050">
              <a:solidFill>
                <a:srgbClr val="304371"/>
              </a:solidFill>
              <a:latin typeface="Arial" panose="020B0604020202020204"/>
              <a:ea typeface="方正兰亭黑_GBK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4441372" y="2961888"/>
            <a:ext cx="26125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任意多边形 22"/>
          <p:cNvSpPr/>
          <p:nvPr/>
        </p:nvSpPr>
        <p:spPr>
          <a:xfrm>
            <a:off x="2496968" y="-465601"/>
            <a:ext cx="4171119" cy="2085559"/>
          </a:xfrm>
          <a:custGeom>
            <a:avLst/>
            <a:gdLst>
              <a:gd name="connsiteX0" fmla="*/ 0 w 3557939"/>
              <a:gd name="connsiteY0" fmla="*/ 0 h 1778969"/>
              <a:gd name="connsiteX1" fmla="*/ 3557939 w 3557939"/>
              <a:gd name="connsiteY1" fmla="*/ 0 h 1778969"/>
              <a:gd name="connsiteX2" fmla="*/ 1778970 w 3557939"/>
              <a:gd name="connsiteY2" fmla="*/ 1778969 h 177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7939" h="1778969">
                <a:moveTo>
                  <a:pt x="0" y="0"/>
                </a:moveTo>
                <a:lnTo>
                  <a:pt x="3557939" y="0"/>
                </a:lnTo>
                <a:lnTo>
                  <a:pt x="1778970" y="1778969"/>
                </a:lnTo>
                <a:close/>
              </a:path>
            </a:pathLst>
          </a:cu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菱形 24"/>
          <p:cNvSpPr/>
          <p:nvPr/>
        </p:nvSpPr>
        <p:spPr>
          <a:xfrm>
            <a:off x="2184101" y="229604"/>
            <a:ext cx="4775798" cy="4775798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" name="Freeform 10"/>
          <p:cNvSpPr>
            <a:spLocks noEditPoints="1"/>
          </p:cNvSpPr>
          <p:nvPr/>
        </p:nvSpPr>
        <p:spPr bwMode="auto">
          <a:xfrm>
            <a:off x="4363754" y="704826"/>
            <a:ext cx="443161" cy="501780"/>
          </a:xfrm>
          <a:custGeom>
            <a:avLst/>
            <a:gdLst>
              <a:gd name="T0" fmla="*/ 41 w 706"/>
              <a:gd name="T1" fmla="*/ 680 h 800"/>
              <a:gd name="T2" fmla="*/ 39 w 706"/>
              <a:gd name="T3" fmla="*/ 273 h 800"/>
              <a:gd name="T4" fmla="*/ 243 w 706"/>
              <a:gd name="T5" fmla="*/ 109 h 800"/>
              <a:gd name="T6" fmla="*/ 237 w 706"/>
              <a:gd name="T7" fmla="*/ 90 h 800"/>
              <a:gd name="T8" fmla="*/ 545 w 706"/>
              <a:gd name="T9" fmla="*/ 40 h 800"/>
              <a:gd name="T10" fmla="*/ 600 w 706"/>
              <a:gd name="T11" fmla="*/ 95 h 800"/>
              <a:gd name="T12" fmla="*/ 640 w 706"/>
              <a:gd name="T13" fmla="*/ 231 h 800"/>
              <a:gd name="T14" fmla="*/ 611 w 706"/>
              <a:gd name="T15" fmla="*/ 28 h 800"/>
              <a:gd name="T16" fmla="*/ 600 w 706"/>
              <a:gd name="T17" fmla="*/ 17 h 800"/>
              <a:gd name="T18" fmla="*/ 586 w 706"/>
              <a:gd name="T19" fmla="*/ 10 h 800"/>
              <a:gd name="T20" fmla="*/ 570 w 706"/>
              <a:gd name="T21" fmla="*/ 3 h 800"/>
              <a:gd name="T22" fmla="*/ 554 w 706"/>
              <a:gd name="T23" fmla="*/ 0 h 800"/>
              <a:gd name="T24" fmla="*/ 127 w 706"/>
              <a:gd name="T25" fmla="*/ 0 h 800"/>
              <a:gd name="T26" fmla="*/ 122 w 706"/>
              <a:gd name="T27" fmla="*/ 1 h 800"/>
              <a:gd name="T28" fmla="*/ 115 w 706"/>
              <a:gd name="T29" fmla="*/ 4 h 800"/>
              <a:gd name="T30" fmla="*/ 109 w 706"/>
              <a:gd name="T31" fmla="*/ 14 h 800"/>
              <a:gd name="T32" fmla="*/ 0 w 706"/>
              <a:gd name="T33" fmla="*/ 288 h 800"/>
              <a:gd name="T34" fmla="*/ 28 w 706"/>
              <a:gd name="T35" fmla="*/ 732 h 800"/>
              <a:gd name="T36" fmla="*/ 199 w 706"/>
              <a:gd name="T37" fmla="*/ 760 h 800"/>
              <a:gd name="T38" fmla="*/ 94 w 706"/>
              <a:gd name="T39" fmla="*/ 720 h 800"/>
              <a:gd name="T40" fmla="*/ 47 w 706"/>
              <a:gd name="T41" fmla="*/ 693 h 800"/>
              <a:gd name="T42" fmla="*/ 480 w 706"/>
              <a:gd name="T43" fmla="*/ 320 h 800"/>
              <a:gd name="T44" fmla="*/ 146 w 706"/>
              <a:gd name="T45" fmla="*/ 360 h 800"/>
              <a:gd name="T46" fmla="*/ 400 w 706"/>
              <a:gd name="T47" fmla="*/ 413 h 800"/>
              <a:gd name="T48" fmla="*/ 146 w 706"/>
              <a:gd name="T49" fmla="*/ 453 h 800"/>
              <a:gd name="T50" fmla="*/ 400 w 706"/>
              <a:gd name="T51" fmla="*/ 413 h 800"/>
              <a:gd name="T52" fmla="*/ 306 w 706"/>
              <a:gd name="T53" fmla="*/ 547 h 800"/>
              <a:gd name="T54" fmla="*/ 146 w 706"/>
              <a:gd name="T55" fmla="*/ 507 h 800"/>
              <a:gd name="T56" fmla="*/ 146 w 706"/>
              <a:gd name="T57" fmla="*/ 227 h 800"/>
              <a:gd name="T58" fmla="*/ 533 w 706"/>
              <a:gd name="T59" fmla="*/ 267 h 800"/>
              <a:gd name="T60" fmla="*/ 146 w 706"/>
              <a:gd name="T61" fmla="*/ 227 h 800"/>
              <a:gd name="T62" fmla="*/ 339 w 706"/>
              <a:gd name="T63" fmla="*/ 591 h 800"/>
              <a:gd name="T64" fmla="*/ 603 w 706"/>
              <a:gd name="T65" fmla="*/ 337 h 800"/>
              <a:gd name="T66" fmla="*/ 638 w 706"/>
              <a:gd name="T67" fmla="*/ 337 h 800"/>
              <a:gd name="T68" fmla="*/ 693 w 706"/>
              <a:gd name="T69" fmla="*/ 385 h 800"/>
              <a:gd name="T70" fmla="*/ 693 w 706"/>
              <a:gd name="T71" fmla="*/ 450 h 800"/>
              <a:gd name="T72" fmla="*/ 339 w 706"/>
              <a:gd name="T73" fmla="*/ 591 h 800"/>
              <a:gd name="T74" fmla="*/ 270 w 706"/>
              <a:gd name="T75" fmla="*/ 658 h 800"/>
              <a:gd name="T76" fmla="*/ 226 w 706"/>
              <a:gd name="T77" fmla="*/ 800 h 800"/>
              <a:gd name="T78" fmla="*/ 414 w 706"/>
              <a:gd name="T79" fmla="*/ 723 h 800"/>
              <a:gd name="T80" fmla="*/ 594 w 706"/>
              <a:gd name="T81" fmla="*/ 703 h 800"/>
              <a:gd name="T82" fmla="*/ 460 w 706"/>
              <a:gd name="T83" fmla="*/ 719 h 800"/>
              <a:gd name="T84" fmla="*/ 553 w 706"/>
              <a:gd name="T85" fmla="*/ 760 h 800"/>
              <a:gd name="T86" fmla="*/ 653 w 706"/>
              <a:gd name="T87" fmla="*/ 663 h 800"/>
              <a:gd name="T88" fmla="*/ 611 w 706"/>
              <a:gd name="T89" fmla="*/ 587 h 800"/>
              <a:gd name="T90" fmla="*/ 594 w 706"/>
              <a:gd name="T91" fmla="*/ 703 h 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706" h="800">
                <a:moveTo>
                  <a:pt x="47" y="693"/>
                </a:moveTo>
                <a:cubicBezTo>
                  <a:pt x="44" y="689"/>
                  <a:pt x="43" y="684"/>
                  <a:pt x="41" y="680"/>
                </a:cubicBezTo>
                <a:cubicBezTo>
                  <a:pt x="40" y="675"/>
                  <a:pt x="39" y="670"/>
                  <a:pt x="39" y="665"/>
                </a:cubicBezTo>
                <a:cubicBezTo>
                  <a:pt x="39" y="273"/>
                  <a:pt x="39" y="273"/>
                  <a:pt x="39" y="273"/>
                </a:cubicBezTo>
                <a:cubicBezTo>
                  <a:pt x="238" y="119"/>
                  <a:pt x="238" y="119"/>
                  <a:pt x="238" y="119"/>
                </a:cubicBezTo>
                <a:cubicBezTo>
                  <a:pt x="241" y="115"/>
                  <a:pt x="243" y="112"/>
                  <a:pt x="243" y="109"/>
                </a:cubicBezTo>
                <a:cubicBezTo>
                  <a:pt x="244" y="105"/>
                  <a:pt x="244" y="102"/>
                  <a:pt x="242" y="98"/>
                </a:cubicBezTo>
                <a:cubicBezTo>
                  <a:pt x="241" y="95"/>
                  <a:pt x="239" y="92"/>
                  <a:pt x="237" y="90"/>
                </a:cubicBezTo>
                <a:cubicBezTo>
                  <a:pt x="179" y="40"/>
                  <a:pt x="179" y="40"/>
                  <a:pt x="179" y="40"/>
                </a:cubicBezTo>
                <a:cubicBezTo>
                  <a:pt x="545" y="40"/>
                  <a:pt x="545" y="40"/>
                  <a:pt x="545" y="40"/>
                </a:cubicBezTo>
                <a:cubicBezTo>
                  <a:pt x="560" y="40"/>
                  <a:pt x="573" y="45"/>
                  <a:pt x="584" y="56"/>
                </a:cubicBezTo>
                <a:cubicBezTo>
                  <a:pt x="595" y="67"/>
                  <a:pt x="600" y="80"/>
                  <a:pt x="600" y="95"/>
                </a:cubicBezTo>
                <a:cubicBezTo>
                  <a:pt x="600" y="270"/>
                  <a:pt x="600" y="270"/>
                  <a:pt x="600" y="270"/>
                </a:cubicBezTo>
                <a:cubicBezTo>
                  <a:pt x="640" y="231"/>
                  <a:pt x="640" y="231"/>
                  <a:pt x="640" y="231"/>
                </a:cubicBezTo>
                <a:cubicBezTo>
                  <a:pt x="640" y="95"/>
                  <a:pt x="640" y="95"/>
                  <a:pt x="640" y="95"/>
                </a:cubicBezTo>
                <a:cubicBezTo>
                  <a:pt x="640" y="69"/>
                  <a:pt x="630" y="47"/>
                  <a:pt x="611" y="28"/>
                </a:cubicBezTo>
                <a:cubicBezTo>
                  <a:pt x="609" y="26"/>
                  <a:pt x="607" y="24"/>
                  <a:pt x="606" y="22"/>
                </a:cubicBezTo>
                <a:cubicBezTo>
                  <a:pt x="604" y="21"/>
                  <a:pt x="602" y="19"/>
                  <a:pt x="600" y="17"/>
                </a:cubicBezTo>
                <a:cubicBezTo>
                  <a:pt x="592" y="13"/>
                  <a:pt x="592" y="13"/>
                  <a:pt x="592" y="13"/>
                </a:cubicBezTo>
                <a:cubicBezTo>
                  <a:pt x="590" y="11"/>
                  <a:pt x="588" y="10"/>
                  <a:pt x="586" y="10"/>
                </a:cubicBezTo>
                <a:cubicBezTo>
                  <a:pt x="578" y="6"/>
                  <a:pt x="578" y="6"/>
                  <a:pt x="578" y="6"/>
                </a:cubicBezTo>
                <a:cubicBezTo>
                  <a:pt x="576" y="5"/>
                  <a:pt x="573" y="4"/>
                  <a:pt x="570" y="3"/>
                </a:cubicBezTo>
                <a:cubicBezTo>
                  <a:pt x="567" y="2"/>
                  <a:pt x="565" y="2"/>
                  <a:pt x="562" y="1"/>
                </a:cubicBezTo>
                <a:cubicBezTo>
                  <a:pt x="559" y="1"/>
                  <a:pt x="557" y="1"/>
                  <a:pt x="554" y="0"/>
                </a:cubicBezTo>
                <a:cubicBezTo>
                  <a:pt x="551" y="0"/>
                  <a:pt x="548" y="0"/>
                  <a:pt x="545" y="0"/>
                </a:cubicBezTo>
                <a:cubicBezTo>
                  <a:pt x="127" y="0"/>
                  <a:pt x="127" y="0"/>
                  <a:pt x="127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2" y="1"/>
                  <a:pt x="122" y="1"/>
                  <a:pt x="122" y="1"/>
                </a:cubicBezTo>
                <a:cubicBezTo>
                  <a:pt x="120" y="2"/>
                  <a:pt x="118" y="2"/>
                  <a:pt x="118" y="2"/>
                </a:cubicBezTo>
                <a:cubicBezTo>
                  <a:pt x="117" y="3"/>
                  <a:pt x="116" y="3"/>
                  <a:pt x="115" y="4"/>
                </a:cubicBezTo>
                <a:cubicBezTo>
                  <a:pt x="110" y="10"/>
                  <a:pt x="110" y="10"/>
                  <a:pt x="110" y="10"/>
                </a:cubicBezTo>
                <a:cubicBezTo>
                  <a:pt x="109" y="12"/>
                  <a:pt x="109" y="13"/>
                  <a:pt x="109" y="14"/>
                </a:cubicBezTo>
                <a:cubicBezTo>
                  <a:pt x="2" y="280"/>
                  <a:pt x="2" y="280"/>
                  <a:pt x="2" y="280"/>
                </a:cubicBezTo>
                <a:cubicBezTo>
                  <a:pt x="0" y="283"/>
                  <a:pt x="0" y="285"/>
                  <a:pt x="0" y="288"/>
                </a:cubicBezTo>
                <a:cubicBezTo>
                  <a:pt x="0" y="665"/>
                  <a:pt x="0" y="665"/>
                  <a:pt x="0" y="665"/>
                </a:cubicBezTo>
                <a:cubicBezTo>
                  <a:pt x="0" y="691"/>
                  <a:pt x="9" y="713"/>
                  <a:pt x="28" y="732"/>
                </a:cubicBezTo>
                <a:cubicBezTo>
                  <a:pt x="46" y="751"/>
                  <a:pt x="68" y="760"/>
                  <a:pt x="94" y="760"/>
                </a:cubicBezTo>
                <a:cubicBezTo>
                  <a:pt x="199" y="760"/>
                  <a:pt x="199" y="760"/>
                  <a:pt x="199" y="760"/>
                </a:cubicBezTo>
                <a:cubicBezTo>
                  <a:pt x="214" y="720"/>
                  <a:pt x="214" y="720"/>
                  <a:pt x="214" y="720"/>
                </a:cubicBezTo>
                <a:cubicBezTo>
                  <a:pt x="94" y="720"/>
                  <a:pt x="94" y="720"/>
                  <a:pt x="94" y="720"/>
                </a:cubicBezTo>
                <a:cubicBezTo>
                  <a:pt x="79" y="720"/>
                  <a:pt x="66" y="715"/>
                  <a:pt x="56" y="704"/>
                </a:cubicBezTo>
                <a:cubicBezTo>
                  <a:pt x="52" y="700"/>
                  <a:pt x="50" y="696"/>
                  <a:pt x="47" y="693"/>
                </a:cubicBezTo>
                <a:close/>
                <a:moveTo>
                  <a:pt x="146" y="320"/>
                </a:moveTo>
                <a:cubicBezTo>
                  <a:pt x="480" y="320"/>
                  <a:pt x="480" y="320"/>
                  <a:pt x="480" y="320"/>
                </a:cubicBezTo>
                <a:cubicBezTo>
                  <a:pt x="480" y="360"/>
                  <a:pt x="480" y="360"/>
                  <a:pt x="480" y="360"/>
                </a:cubicBezTo>
                <a:cubicBezTo>
                  <a:pt x="146" y="360"/>
                  <a:pt x="146" y="360"/>
                  <a:pt x="146" y="360"/>
                </a:cubicBezTo>
                <a:cubicBezTo>
                  <a:pt x="146" y="320"/>
                  <a:pt x="146" y="320"/>
                  <a:pt x="146" y="320"/>
                </a:cubicBezTo>
                <a:close/>
                <a:moveTo>
                  <a:pt x="400" y="413"/>
                </a:moveTo>
                <a:cubicBezTo>
                  <a:pt x="400" y="453"/>
                  <a:pt x="400" y="453"/>
                  <a:pt x="400" y="453"/>
                </a:cubicBezTo>
                <a:cubicBezTo>
                  <a:pt x="146" y="453"/>
                  <a:pt x="146" y="453"/>
                  <a:pt x="146" y="453"/>
                </a:cubicBezTo>
                <a:cubicBezTo>
                  <a:pt x="146" y="413"/>
                  <a:pt x="146" y="413"/>
                  <a:pt x="146" y="413"/>
                </a:cubicBezTo>
                <a:lnTo>
                  <a:pt x="400" y="413"/>
                </a:lnTo>
                <a:close/>
                <a:moveTo>
                  <a:pt x="306" y="507"/>
                </a:moveTo>
                <a:cubicBezTo>
                  <a:pt x="306" y="547"/>
                  <a:pt x="306" y="547"/>
                  <a:pt x="306" y="547"/>
                </a:cubicBezTo>
                <a:cubicBezTo>
                  <a:pt x="146" y="547"/>
                  <a:pt x="146" y="547"/>
                  <a:pt x="146" y="547"/>
                </a:cubicBezTo>
                <a:cubicBezTo>
                  <a:pt x="146" y="507"/>
                  <a:pt x="146" y="507"/>
                  <a:pt x="146" y="507"/>
                </a:cubicBezTo>
                <a:lnTo>
                  <a:pt x="306" y="507"/>
                </a:lnTo>
                <a:close/>
                <a:moveTo>
                  <a:pt x="146" y="227"/>
                </a:moveTo>
                <a:cubicBezTo>
                  <a:pt x="533" y="227"/>
                  <a:pt x="533" y="227"/>
                  <a:pt x="533" y="227"/>
                </a:cubicBezTo>
                <a:cubicBezTo>
                  <a:pt x="533" y="267"/>
                  <a:pt x="533" y="267"/>
                  <a:pt x="533" y="267"/>
                </a:cubicBezTo>
                <a:cubicBezTo>
                  <a:pt x="146" y="267"/>
                  <a:pt x="146" y="267"/>
                  <a:pt x="146" y="267"/>
                </a:cubicBezTo>
                <a:cubicBezTo>
                  <a:pt x="146" y="227"/>
                  <a:pt x="146" y="227"/>
                  <a:pt x="146" y="227"/>
                </a:cubicBezTo>
                <a:cubicBezTo>
                  <a:pt x="146" y="227"/>
                  <a:pt x="146" y="227"/>
                  <a:pt x="146" y="227"/>
                </a:cubicBezTo>
                <a:close/>
                <a:moveTo>
                  <a:pt x="339" y="591"/>
                </a:moveTo>
                <a:cubicBezTo>
                  <a:pt x="588" y="347"/>
                  <a:pt x="588" y="347"/>
                  <a:pt x="588" y="347"/>
                </a:cubicBezTo>
                <a:cubicBezTo>
                  <a:pt x="592" y="342"/>
                  <a:pt x="597" y="339"/>
                  <a:pt x="603" y="337"/>
                </a:cubicBezTo>
                <a:cubicBezTo>
                  <a:pt x="609" y="334"/>
                  <a:pt x="615" y="333"/>
                  <a:pt x="621" y="333"/>
                </a:cubicBezTo>
                <a:cubicBezTo>
                  <a:pt x="627" y="333"/>
                  <a:pt x="632" y="335"/>
                  <a:pt x="638" y="337"/>
                </a:cubicBezTo>
                <a:cubicBezTo>
                  <a:pt x="644" y="339"/>
                  <a:pt x="649" y="343"/>
                  <a:pt x="653" y="347"/>
                </a:cubicBezTo>
                <a:cubicBezTo>
                  <a:pt x="693" y="385"/>
                  <a:pt x="693" y="385"/>
                  <a:pt x="693" y="385"/>
                </a:cubicBezTo>
                <a:cubicBezTo>
                  <a:pt x="702" y="394"/>
                  <a:pt x="706" y="405"/>
                  <a:pt x="706" y="418"/>
                </a:cubicBezTo>
                <a:cubicBezTo>
                  <a:pt x="706" y="430"/>
                  <a:pt x="702" y="441"/>
                  <a:pt x="693" y="450"/>
                </a:cubicBezTo>
                <a:cubicBezTo>
                  <a:pt x="443" y="695"/>
                  <a:pt x="443" y="695"/>
                  <a:pt x="443" y="695"/>
                </a:cubicBezTo>
                <a:lnTo>
                  <a:pt x="339" y="591"/>
                </a:lnTo>
                <a:close/>
                <a:moveTo>
                  <a:pt x="310" y="619"/>
                </a:moveTo>
                <a:cubicBezTo>
                  <a:pt x="270" y="658"/>
                  <a:pt x="270" y="658"/>
                  <a:pt x="270" y="658"/>
                </a:cubicBezTo>
                <a:cubicBezTo>
                  <a:pt x="232" y="782"/>
                  <a:pt x="232" y="782"/>
                  <a:pt x="232" y="782"/>
                </a:cubicBezTo>
                <a:cubicBezTo>
                  <a:pt x="226" y="800"/>
                  <a:pt x="226" y="800"/>
                  <a:pt x="226" y="800"/>
                </a:cubicBezTo>
                <a:cubicBezTo>
                  <a:pt x="377" y="760"/>
                  <a:pt x="377" y="760"/>
                  <a:pt x="377" y="760"/>
                </a:cubicBezTo>
                <a:cubicBezTo>
                  <a:pt x="414" y="723"/>
                  <a:pt x="414" y="723"/>
                  <a:pt x="414" y="723"/>
                </a:cubicBezTo>
                <a:lnTo>
                  <a:pt x="310" y="619"/>
                </a:lnTo>
                <a:close/>
                <a:moveTo>
                  <a:pt x="594" y="703"/>
                </a:moveTo>
                <a:cubicBezTo>
                  <a:pt x="583" y="714"/>
                  <a:pt x="569" y="719"/>
                  <a:pt x="553" y="719"/>
                </a:cubicBezTo>
                <a:cubicBezTo>
                  <a:pt x="460" y="719"/>
                  <a:pt x="460" y="719"/>
                  <a:pt x="460" y="719"/>
                </a:cubicBezTo>
                <a:cubicBezTo>
                  <a:pt x="440" y="760"/>
                  <a:pt x="440" y="760"/>
                  <a:pt x="440" y="760"/>
                </a:cubicBezTo>
                <a:cubicBezTo>
                  <a:pt x="553" y="760"/>
                  <a:pt x="553" y="760"/>
                  <a:pt x="553" y="760"/>
                </a:cubicBezTo>
                <a:cubicBezTo>
                  <a:pt x="580" y="760"/>
                  <a:pt x="604" y="750"/>
                  <a:pt x="624" y="731"/>
                </a:cubicBezTo>
                <a:cubicBezTo>
                  <a:pt x="643" y="712"/>
                  <a:pt x="653" y="689"/>
                  <a:pt x="653" y="663"/>
                </a:cubicBezTo>
                <a:cubicBezTo>
                  <a:pt x="653" y="547"/>
                  <a:pt x="653" y="547"/>
                  <a:pt x="653" y="547"/>
                </a:cubicBezTo>
                <a:cubicBezTo>
                  <a:pt x="611" y="587"/>
                  <a:pt x="611" y="587"/>
                  <a:pt x="611" y="587"/>
                </a:cubicBezTo>
                <a:cubicBezTo>
                  <a:pt x="611" y="663"/>
                  <a:pt x="611" y="663"/>
                  <a:pt x="611" y="663"/>
                </a:cubicBezTo>
                <a:cubicBezTo>
                  <a:pt x="611" y="678"/>
                  <a:pt x="605" y="692"/>
                  <a:pt x="594" y="70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8507553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 bwMode="auto">
          <a:xfrm>
            <a:off x="7599820" y="4667204"/>
            <a:ext cx="130302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200" i="1" dirty="0">
                <a:sym typeface="+mn-ea"/>
              </a:rPr>
              <a:t>Endless Memories</a:t>
            </a:r>
            <a:endParaRPr lang="en-US" altLang="zh-CN" sz="1200" i="1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/>
        </p:nvSpPr>
        <p:spPr>
          <a:xfrm flipH="1">
            <a:off x="195316" y="880534"/>
            <a:ext cx="2730764" cy="1320800"/>
          </a:xfrm>
          <a:custGeom>
            <a:avLst/>
            <a:gdLst>
              <a:gd name="connsiteX0" fmla="*/ 5827294 w 5827294"/>
              <a:gd name="connsiteY0" fmla="*/ 0 h 1320800"/>
              <a:gd name="connsiteX1" fmla="*/ 2913647 w 5827294"/>
              <a:gd name="connsiteY1" fmla="*/ 19023 h 1320800"/>
              <a:gd name="connsiteX2" fmla="*/ 0 w 5827294"/>
              <a:gd name="connsiteY2" fmla="*/ 0 h 1320800"/>
              <a:gd name="connsiteX3" fmla="*/ 2709334 w 5827294"/>
              <a:gd name="connsiteY3" fmla="*/ 917787 h 1320800"/>
              <a:gd name="connsiteX4" fmla="*/ 2507827 w 5827294"/>
              <a:gd name="connsiteY4" fmla="*/ 917787 h 1320800"/>
              <a:gd name="connsiteX5" fmla="*/ 2910841 w 5827294"/>
              <a:gd name="connsiteY5" fmla="*/ 1320800 h 1320800"/>
              <a:gd name="connsiteX6" fmla="*/ 2913647 w 5827294"/>
              <a:gd name="connsiteY6" fmla="*/ 1317994 h 1320800"/>
              <a:gd name="connsiteX7" fmla="*/ 2916453 w 5827294"/>
              <a:gd name="connsiteY7" fmla="*/ 1320800 h 1320800"/>
              <a:gd name="connsiteX8" fmla="*/ 3319467 w 5827294"/>
              <a:gd name="connsiteY8" fmla="*/ 917787 h 1320800"/>
              <a:gd name="connsiteX9" fmla="*/ 3117960 w 5827294"/>
              <a:gd name="connsiteY9" fmla="*/ 917787 h 1320800"/>
              <a:gd name="connsiteX10" fmla="*/ 5827294 w 5827294"/>
              <a:gd name="connsiteY10" fmla="*/ 0 h 132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827294" h="1320800">
                <a:moveTo>
                  <a:pt x="5827294" y="0"/>
                </a:moveTo>
                <a:lnTo>
                  <a:pt x="2913647" y="19023"/>
                </a:lnTo>
                <a:lnTo>
                  <a:pt x="0" y="0"/>
                </a:lnTo>
                <a:cubicBezTo>
                  <a:pt x="2122311" y="14675"/>
                  <a:pt x="2713850" y="530579"/>
                  <a:pt x="2709334" y="917787"/>
                </a:cubicBezTo>
                <a:lnTo>
                  <a:pt x="2507827" y="917787"/>
                </a:lnTo>
                <a:lnTo>
                  <a:pt x="2910841" y="1320800"/>
                </a:lnTo>
                <a:lnTo>
                  <a:pt x="2913647" y="1317994"/>
                </a:lnTo>
                <a:lnTo>
                  <a:pt x="2916453" y="1320800"/>
                </a:lnTo>
                <a:lnTo>
                  <a:pt x="3319467" y="917787"/>
                </a:lnTo>
                <a:lnTo>
                  <a:pt x="3117960" y="917787"/>
                </a:lnTo>
                <a:cubicBezTo>
                  <a:pt x="3113444" y="530579"/>
                  <a:pt x="3704983" y="14675"/>
                  <a:pt x="5827294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000" dirty="0"/>
          </a:p>
        </p:txBody>
      </p:sp>
      <p:sp>
        <p:nvSpPr>
          <p:cNvPr id="3" name="文本框 2"/>
          <p:cNvSpPr txBox="1"/>
          <p:nvPr/>
        </p:nvSpPr>
        <p:spPr>
          <a:xfrm>
            <a:off x="3129280" y="833121"/>
            <a:ext cx="45704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/>
              <a:t>未成熟团队的游戏开发是一个精简化的过程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不断舍弃不必要，冗余的部分</a:t>
            </a:r>
            <a:endParaRPr lang="en-US" altLang="zh-CN" sz="1800" dirty="0"/>
          </a:p>
          <a:p>
            <a:endParaRPr lang="en-US" altLang="zh-CN" sz="1800" dirty="0"/>
          </a:p>
          <a:p>
            <a:r>
              <a:rPr lang="zh-CN" altLang="en-US" sz="1800" dirty="0"/>
              <a:t>体现游戏核心价值</a:t>
            </a:r>
            <a:endParaRPr lang="zh-CN" altLang="en-US" sz="1800" dirty="0"/>
          </a:p>
        </p:txBody>
      </p:sp>
      <p:sp>
        <p:nvSpPr>
          <p:cNvPr id="4" name="文本框 3"/>
          <p:cNvSpPr txBox="1"/>
          <p:nvPr/>
        </p:nvSpPr>
        <p:spPr>
          <a:xfrm>
            <a:off x="676844" y="2865020"/>
            <a:ext cx="30059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/>
              <a:t>代码需要规划好类图进行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抑制马上要写的冲动</a:t>
            </a:r>
            <a:endParaRPr lang="en-US" altLang="zh-CN" sz="2000" dirty="0"/>
          </a:p>
        </p:txBody>
      </p:sp>
      <p:sp>
        <p:nvSpPr>
          <p:cNvPr id="5" name="矩形 4"/>
          <p:cNvSpPr/>
          <p:nvPr/>
        </p:nvSpPr>
        <p:spPr bwMode="auto">
          <a:xfrm>
            <a:off x="90232" y="205900"/>
            <a:ext cx="1669047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</a:t>
            </a:r>
            <a:r>
              <a:rPr lang="en-US" altLang="zh-CN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项目层面</a:t>
            </a:r>
            <a:endParaRPr lang="zh-CN" altLang="en-US" sz="18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343951" y="2201334"/>
            <a:ext cx="433493" cy="39285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对话气泡: 椭圆形 38"/>
          <p:cNvSpPr/>
          <p:nvPr/>
        </p:nvSpPr>
        <p:spPr>
          <a:xfrm>
            <a:off x="5759234" y="3391843"/>
            <a:ext cx="777033" cy="626032"/>
          </a:xfrm>
          <a:prstGeom prst="wedgeEllipseCallout">
            <a:avLst>
              <a:gd name="adj1" fmla="val 36743"/>
              <a:gd name="adj2" fmla="val 512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对话气泡: 椭圆形 39"/>
          <p:cNvSpPr/>
          <p:nvPr/>
        </p:nvSpPr>
        <p:spPr>
          <a:xfrm>
            <a:off x="4485847" y="3117459"/>
            <a:ext cx="1117600" cy="900416"/>
          </a:xfrm>
          <a:prstGeom prst="wedgeEllipseCallout">
            <a:avLst>
              <a:gd name="adj1" fmla="val -48712"/>
              <a:gd name="adj2" fmla="val 6024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4696207" y="3306031"/>
            <a:ext cx="656756" cy="523272"/>
            <a:chOff x="6147750" y="2397760"/>
            <a:chExt cx="903290" cy="719699"/>
          </a:xfrm>
        </p:grpSpPr>
        <p:sp>
          <p:nvSpPr>
            <p:cNvPr id="41" name="矩形 40"/>
            <p:cNvSpPr/>
            <p:nvPr/>
          </p:nvSpPr>
          <p:spPr>
            <a:xfrm>
              <a:off x="6147750" y="2397760"/>
              <a:ext cx="903290" cy="7196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/>
          </p:nvSpPr>
          <p:spPr>
            <a:xfrm>
              <a:off x="6147750" y="2397760"/>
              <a:ext cx="903290" cy="18997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5940471" y="3528907"/>
            <a:ext cx="377025" cy="300396"/>
            <a:chOff x="6147750" y="2397760"/>
            <a:chExt cx="903290" cy="719699"/>
          </a:xfrm>
        </p:grpSpPr>
        <p:sp>
          <p:nvSpPr>
            <p:cNvPr id="45" name="矩形 44"/>
            <p:cNvSpPr/>
            <p:nvPr/>
          </p:nvSpPr>
          <p:spPr>
            <a:xfrm>
              <a:off x="6147750" y="2397760"/>
              <a:ext cx="903290" cy="719699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6147750" y="2397760"/>
              <a:ext cx="903290" cy="18997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33009" y="792481"/>
            <a:ext cx="2252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u="sng" dirty="0"/>
              <a:t>“消除代码臭味”</a:t>
            </a:r>
            <a:endParaRPr lang="zh-CN" altLang="en-US" sz="2400" b="1" u="sng" dirty="0"/>
          </a:p>
        </p:txBody>
      </p:sp>
      <p:sp>
        <p:nvSpPr>
          <p:cNvPr id="4" name="文本框 3"/>
          <p:cNvSpPr txBox="1"/>
          <p:nvPr/>
        </p:nvSpPr>
        <p:spPr>
          <a:xfrm>
            <a:off x="627323" y="1354566"/>
            <a:ext cx="335540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1.</a:t>
            </a:r>
            <a:r>
              <a:rPr lang="zh-CN" altLang="en-US" sz="2000" dirty="0"/>
              <a:t>传球游戏</a:t>
            </a:r>
            <a:endParaRPr lang="en-US" altLang="zh-CN" sz="2000" dirty="0"/>
          </a:p>
          <a:p>
            <a:r>
              <a:rPr lang="zh-CN" altLang="en-US" sz="2000" dirty="0"/>
              <a:t>无意义的调用中介</a:t>
            </a:r>
            <a:r>
              <a:rPr lang="en-US" altLang="zh-CN" sz="2000" dirty="0"/>
              <a:t>/</a:t>
            </a:r>
            <a:r>
              <a:rPr lang="zh-CN" altLang="en-US" sz="2000" dirty="0"/>
              <a:t>中层抽象</a:t>
            </a:r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2.</a:t>
            </a:r>
            <a:r>
              <a:rPr lang="zh-CN" altLang="en-US" sz="2000" dirty="0"/>
              <a:t>肢体分裂</a:t>
            </a:r>
            <a:endParaRPr lang="en-US" altLang="zh-CN" sz="2000" dirty="0"/>
          </a:p>
          <a:p>
            <a:r>
              <a:rPr lang="zh-CN" altLang="en-US" sz="2000" dirty="0"/>
              <a:t>分权、无主体</a:t>
            </a:r>
            <a:endParaRPr lang="zh-CN" altLang="en-US" sz="2000" dirty="0"/>
          </a:p>
        </p:txBody>
      </p:sp>
      <p:sp>
        <p:nvSpPr>
          <p:cNvPr id="5" name="矩形 4"/>
          <p:cNvSpPr/>
          <p:nvPr/>
        </p:nvSpPr>
        <p:spPr bwMode="auto">
          <a:xfrm>
            <a:off x="90232" y="205900"/>
            <a:ext cx="1669047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</a:t>
            </a:r>
            <a:r>
              <a:rPr lang="en-US" altLang="zh-CN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代码层面</a:t>
            </a:r>
            <a:endParaRPr lang="zh-CN" altLang="en-US" sz="18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4836837" y="792481"/>
            <a:ext cx="3410669" cy="1206287"/>
            <a:chOff x="3701331" y="792481"/>
            <a:chExt cx="4579558" cy="1619700"/>
          </a:xfrm>
        </p:grpSpPr>
        <p:sp>
          <p:nvSpPr>
            <p:cNvPr id="9" name="矩形 8"/>
            <p:cNvSpPr/>
            <p:nvPr/>
          </p:nvSpPr>
          <p:spPr>
            <a:xfrm>
              <a:off x="4198412" y="792482"/>
              <a:ext cx="887307" cy="5757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5685939" y="792481"/>
              <a:ext cx="887307" cy="57573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>
                  <a:solidFill>
                    <a:sysClr val="windowText" lastClr="000000"/>
                  </a:solidFill>
                </a:rPr>
                <a:t>传球</a:t>
              </a:r>
              <a:endParaRPr lang="zh-CN" altLang="en-US" sz="18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4" name="直接连接符 13"/>
            <p:cNvCxnSpPr>
              <a:endCxn id="9" idx="1"/>
            </p:cNvCxnSpPr>
            <p:nvPr/>
          </p:nvCxnSpPr>
          <p:spPr>
            <a:xfrm>
              <a:off x="3701331" y="1080348"/>
              <a:ext cx="497081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>
              <a:stCxn id="9" idx="3"/>
              <a:endCxn id="10" idx="1"/>
            </p:cNvCxnSpPr>
            <p:nvPr/>
          </p:nvCxnSpPr>
          <p:spPr>
            <a:xfrm flipV="1">
              <a:off x="5085719" y="1080348"/>
              <a:ext cx="600220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矩形 24"/>
            <p:cNvSpPr/>
            <p:nvPr/>
          </p:nvSpPr>
          <p:spPr>
            <a:xfrm>
              <a:off x="7393582" y="792481"/>
              <a:ext cx="887307" cy="5757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6" name="直接连接符 25"/>
            <p:cNvCxnSpPr>
              <a:stCxn id="10" idx="3"/>
              <a:endCxn id="25" idx="1"/>
            </p:cNvCxnSpPr>
            <p:nvPr/>
          </p:nvCxnSpPr>
          <p:spPr>
            <a:xfrm>
              <a:off x="6573246" y="1080348"/>
              <a:ext cx="82033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乘号 28"/>
            <p:cNvSpPr/>
            <p:nvPr/>
          </p:nvSpPr>
          <p:spPr>
            <a:xfrm>
              <a:off x="5848498" y="1177304"/>
              <a:ext cx="562187" cy="562187"/>
            </a:xfrm>
            <a:prstGeom prst="mathMultiply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矩形 29"/>
            <p:cNvSpPr/>
            <p:nvPr/>
          </p:nvSpPr>
          <p:spPr>
            <a:xfrm>
              <a:off x="4198412" y="1836448"/>
              <a:ext cx="887307" cy="5757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2" name="直接连接符 31"/>
            <p:cNvCxnSpPr>
              <a:endCxn id="30" idx="1"/>
            </p:cNvCxnSpPr>
            <p:nvPr/>
          </p:nvCxnSpPr>
          <p:spPr>
            <a:xfrm>
              <a:off x="3701331" y="2124314"/>
              <a:ext cx="497081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>
              <a:stCxn id="30" idx="3"/>
              <a:endCxn id="34" idx="1"/>
            </p:cNvCxnSpPr>
            <p:nvPr/>
          </p:nvCxnSpPr>
          <p:spPr>
            <a:xfrm flipV="1">
              <a:off x="5085719" y="2124314"/>
              <a:ext cx="2307863" cy="1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/>
            <p:cNvSpPr/>
            <p:nvPr/>
          </p:nvSpPr>
          <p:spPr>
            <a:xfrm>
              <a:off x="7393582" y="1836447"/>
              <a:ext cx="887307" cy="57573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971626" y="2349206"/>
            <a:ext cx="3054825" cy="1460122"/>
            <a:chOff x="3773970" y="2285368"/>
            <a:chExt cx="4041521" cy="1931735"/>
          </a:xfrm>
        </p:grpSpPr>
        <p:sp>
          <p:nvSpPr>
            <p:cNvPr id="7" name="矩形 6"/>
            <p:cNvSpPr/>
            <p:nvPr/>
          </p:nvSpPr>
          <p:spPr>
            <a:xfrm>
              <a:off x="3773970" y="2285368"/>
              <a:ext cx="1457210" cy="4287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人行动</a:t>
              </a:r>
              <a:endParaRPr lang="zh-CN" altLang="en-US" sz="1800" dirty="0"/>
            </a:p>
          </p:txBody>
        </p:sp>
        <p:sp>
          <p:nvSpPr>
            <p:cNvPr id="20" name="矩形 19"/>
            <p:cNvSpPr/>
            <p:nvPr/>
          </p:nvSpPr>
          <p:spPr>
            <a:xfrm>
              <a:off x="3773971" y="2786359"/>
              <a:ext cx="1457210" cy="4287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人眼睛</a:t>
              </a:r>
              <a:endParaRPr lang="zh-CN" altLang="en-US" sz="1800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3773971" y="3287351"/>
              <a:ext cx="1457210" cy="4287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人脚</a:t>
              </a:r>
              <a:endParaRPr lang="zh-CN" altLang="en-US" sz="1800" dirty="0"/>
            </a:p>
          </p:txBody>
        </p:sp>
        <p:sp>
          <p:nvSpPr>
            <p:cNvPr id="23" name="矩形 22"/>
            <p:cNvSpPr/>
            <p:nvPr/>
          </p:nvSpPr>
          <p:spPr>
            <a:xfrm>
              <a:off x="3773971" y="3788341"/>
              <a:ext cx="1457210" cy="4287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人记忆</a:t>
              </a:r>
              <a:endParaRPr lang="zh-CN" altLang="en-US" sz="1800" dirty="0"/>
            </a:p>
          </p:txBody>
        </p:sp>
        <p:sp>
          <p:nvSpPr>
            <p:cNvPr id="24" name="矩形 23"/>
            <p:cNvSpPr/>
            <p:nvPr/>
          </p:nvSpPr>
          <p:spPr>
            <a:xfrm>
              <a:off x="6745304" y="2985782"/>
              <a:ext cx="1070187" cy="4287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800" dirty="0"/>
                <a:t>人</a:t>
              </a:r>
              <a:endParaRPr lang="zh-CN" altLang="en-US" sz="1800" dirty="0"/>
            </a:p>
          </p:txBody>
        </p:sp>
      </p:grpSp>
      <p:sp>
        <p:nvSpPr>
          <p:cNvPr id="27" name="乘号 26"/>
          <p:cNvSpPr/>
          <p:nvPr/>
        </p:nvSpPr>
        <p:spPr>
          <a:xfrm>
            <a:off x="6017266" y="2897217"/>
            <a:ext cx="418694" cy="41869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slow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5486400" y="1283633"/>
            <a:ext cx="2453275" cy="1500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altLang="zh-CN" sz="2400" dirty="0"/>
              <a:t>Prefab</a:t>
            </a:r>
            <a:endParaRPr lang="zh-CN" altLang="en-US" sz="2400" dirty="0"/>
          </a:p>
        </p:txBody>
      </p:sp>
      <p:sp>
        <p:nvSpPr>
          <p:cNvPr id="3" name="文本框 2"/>
          <p:cNvSpPr txBox="1"/>
          <p:nvPr/>
        </p:nvSpPr>
        <p:spPr>
          <a:xfrm>
            <a:off x="676844" y="720013"/>
            <a:ext cx="48461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Unity</a:t>
            </a:r>
            <a:r>
              <a:rPr lang="zh-CN" altLang="en-US" sz="2400" dirty="0"/>
              <a:t>提供的模块化，实现高复用性</a:t>
            </a:r>
            <a:endParaRPr lang="zh-CN" alt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676844" y="2928621"/>
            <a:ext cx="5570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/>
              <a:t>应最大利用工具提供的模块化支持</a:t>
            </a:r>
            <a:endParaRPr lang="zh-CN" altLang="en-US" sz="2800" dirty="0"/>
          </a:p>
        </p:txBody>
      </p:sp>
      <p:sp>
        <p:nvSpPr>
          <p:cNvPr id="5" name="矩形 4"/>
          <p:cNvSpPr/>
          <p:nvPr/>
        </p:nvSpPr>
        <p:spPr bwMode="auto">
          <a:xfrm>
            <a:off x="90232" y="205900"/>
            <a:ext cx="240803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总结</a:t>
            </a:r>
            <a:r>
              <a:rPr lang="en-US" altLang="zh-CN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-</a:t>
            </a:r>
            <a:r>
              <a:rPr lang="zh-CN" altLang="en-US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工具层面</a:t>
            </a:r>
            <a:r>
              <a:rPr lang="en-US" altLang="zh-CN" sz="18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(Unity)</a:t>
            </a:r>
            <a:endParaRPr lang="zh-CN" altLang="en-US" sz="18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655733" y="1685816"/>
            <a:ext cx="1286934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游戏物体</a:t>
            </a:r>
            <a:endParaRPr lang="zh-CN" altLang="en-US" sz="1600" dirty="0"/>
          </a:p>
        </p:txBody>
      </p:sp>
      <p:sp>
        <p:nvSpPr>
          <p:cNvPr id="7" name="矩形 6"/>
          <p:cNvSpPr/>
          <p:nvPr/>
        </p:nvSpPr>
        <p:spPr>
          <a:xfrm>
            <a:off x="7139093" y="1618827"/>
            <a:ext cx="704427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组件</a:t>
            </a:r>
            <a:endParaRPr lang="zh-CN" altLang="en-US" sz="1600" dirty="0"/>
          </a:p>
        </p:txBody>
      </p:sp>
      <p:sp>
        <p:nvSpPr>
          <p:cNvPr id="8" name="矩形 7"/>
          <p:cNvSpPr/>
          <p:nvPr/>
        </p:nvSpPr>
        <p:spPr>
          <a:xfrm>
            <a:off x="7139093" y="1988160"/>
            <a:ext cx="704427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组件</a:t>
            </a:r>
            <a:endParaRPr lang="zh-CN" altLang="en-US" sz="1600" dirty="0"/>
          </a:p>
        </p:txBody>
      </p:sp>
      <p:sp>
        <p:nvSpPr>
          <p:cNvPr id="9" name="矩形 8"/>
          <p:cNvSpPr/>
          <p:nvPr/>
        </p:nvSpPr>
        <p:spPr>
          <a:xfrm>
            <a:off x="7139093" y="2357493"/>
            <a:ext cx="704427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组件</a:t>
            </a:r>
            <a:endParaRPr lang="zh-CN" altLang="en-US" sz="1600" dirty="0"/>
          </a:p>
        </p:txBody>
      </p:sp>
      <p:sp>
        <p:nvSpPr>
          <p:cNvPr id="11" name="矩形 10"/>
          <p:cNvSpPr/>
          <p:nvPr/>
        </p:nvSpPr>
        <p:spPr>
          <a:xfrm>
            <a:off x="1238192" y="1283633"/>
            <a:ext cx="2453275" cy="15002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zh-CN" altLang="en-US" sz="2400" dirty="0"/>
              <a:t>游戏物体</a:t>
            </a:r>
            <a:endParaRPr lang="zh-CN" altLang="en-US" sz="2400" dirty="0"/>
          </a:p>
        </p:txBody>
      </p:sp>
      <p:sp>
        <p:nvSpPr>
          <p:cNvPr id="12" name="矩形 11"/>
          <p:cNvSpPr/>
          <p:nvPr/>
        </p:nvSpPr>
        <p:spPr>
          <a:xfrm>
            <a:off x="1367685" y="1753891"/>
            <a:ext cx="1286934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Prefab</a:t>
            </a:r>
            <a:endParaRPr lang="zh-CN" altLang="en-US" sz="1600" dirty="0"/>
          </a:p>
        </p:txBody>
      </p:sp>
      <p:sp>
        <p:nvSpPr>
          <p:cNvPr id="14" name="矩形 13"/>
          <p:cNvSpPr/>
          <p:nvPr/>
        </p:nvSpPr>
        <p:spPr>
          <a:xfrm>
            <a:off x="2784111" y="1753891"/>
            <a:ext cx="704427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+</a:t>
            </a:r>
            <a:r>
              <a:rPr lang="zh-CN" altLang="en-US" sz="1600" dirty="0"/>
              <a:t>组件</a:t>
            </a:r>
            <a:endParaRPr lang="zh-CN" altLang="en-US" sz="1600" dirty="0"/>
          </a:p>
        </p:txBody>
      </p:sp>
      <p:sp>
        <p:nvSpPr>
          <p:cNvPr id="15" name="矩形 14"/>
          <p:cNvSpPr/>
          <p:nvPr/>
        </p:nvSpPr>
        <p:spPr>
          <a:xfrm>
            <a:off x="2784111" y="2123224"/>
            <a:ext cx="704427" cy="3693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/>
              <a:t>-</a:t>
            </a:r>
            <a:r>
              <a:rPr lang="zh-CN" altLang="en-US" sz="1600" dirty="0"/>
              <a:t>组件</a:t>
            </a:r>
            <a:endParaRPr lang="zh-CN" altLang="en-US" sz="1600" dirty="0"/>
          </a:p>
        </p:txBody>
      </p:sp>
      <p:sp>
        <p:nvSpPr>
          <p:cNvPr id="16" name="箭头: 左 15"/>
          <p:cNvSpPr/>
          <p:nvPr/>
        </p:nvSpPr>
        <p:spPr>
          <a:xfrm>
            <a:off x="3705013" y="1747520"/>
            <a:ext cx="1754294" cy="46736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复用</a:t>
            </a:r>
            <a:endParaRPr lang="zh-CN" altLang="en-US" sz="1600" dirty="0"/>
          </a:p>
        </p:txBody>
      </p:sp>
    </p:spTree>
  </p:cSld>
  <p:clrMapOvr>
    <a:masterClrMapping/>
  </p:clrMapOvr>
  <p:transition spd="slow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2154531" y="2095668"/>
            <a:ext cx="4834939" cy="949826"/>
            <a:chOff x="3115934" y="1806048"/>
            <a:chExt cx="4834939" cy="949826"/>
          </a:xfrm>
        </p:grpSpPr>
        <p:sp>
          <p:nvSpPr>
            <p:cNvPr id="31" name="矩形 30"/>
            <p:cNvSpPr/>
            <p:nvPr/>
          </p:nvSpPr>
          <p:spPr bwMode="auto">
            <a:xfrm>
              <a:off x="4554496" y="1806048"/>
              <a:ext cx="196088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zh-CN" altLang="en-US" sz="3200" kern="100" spc="300">
                  <a:solidFill>
                    <a:srgbClr val="30437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谢谢大家</a:t>
              </a:r>
              <a:endParaRPr lang="zh-CN" altLang="en-US" sz="3200" kern="100" spc="300">
                <a:solidFill>
                  <a:srgbClr val="304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3115934" y="2389192"/>
              <a:ext cx="4834939" cy="3371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1600" spc="600">
                  <a:solidFill>
                    <a:schemeClr val="accent1"/>
                  </a:solidFill>
                  <a:latin typeface="Arial" panose="020B0604020202020204"/>
                </a:rPr>
                <a:t>THANK</a:t>
              </a:r>
              <a:r>
                <a:rPr lang="en-AU" altLang="en-US" sz="1600" spc="600">
                  <a:solidFill>
                    <a:schemeClr val="accent1"/>
                  </a:solidFill>
                  <a:latin typeface="Arial" panose="020B0604020202020204"/>
                </a:rPr>
                <a:t>S</a:t>
              </a:r>
              <a:r>
                <a:rPr lang="en-US" altLang="zh-CN" sz="1600" spc="600">
                  <a:solidFill>
                    <a:schemeClr val="accent1"/>
                  </a:solidFill>
                  <a:latin typeface="Arial" panose="020B0604020202020204"/>
                </a:rPr>
                <a:t> FOR WATCHING</a:t>
              </a:r>
              <a:endParaRPr lang="en-US" altLang="zh-CN" sz="1600" spc="600">
                <a:solidFill>
                  <a:schemeClr val="accent1"/>
                </a:solidFill>
                <a:latin typeface="Arial" panose="020B0604020202020204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5402775" y="2755874"/>
              <a:ext cx="261257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等腰三角形 4"/>
          <p:cNvSpPr/>
          <p:nvPr/>
        </p:nvSpPr>
        <p:spPr>
          <a:xfrm rot="10800000">
            <a:off x="2834530" y="-157272"/>
            <a:ext cx="3474940" cy="2018887"/>
          </a:xfrm>
          <a:prstGeom prst="triangle">
            <a:avLst/>
          </a:prstGeom>
          <a:noFill/>
          <a:ln w="1143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连接符 10"/>
          <p:cNvCxnSpPr/>
          <p:nvPr/>
        </p:nvCxnSpPr>
        <p:spPr>
          <a:xfrm>
            <a:off x="398739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/>
          <p:cNvSpPr/>
          <p:nvPr/>
        </p:nvSpPr>
        <p:spPr bwMode="auto">
          <a:xfrm>
            <a:off x="278388" y="4667204"/>
            <a:ext cx="103124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2021-01-08</a:t>
            </a:r>
            <a:endParaRPr lang="en-US" sz="1200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70" name="AutoShape 104"/>
          <p:cNvSpPr/>
          <p:nvPr/>
        </p:nvSpPr>
        <p:spPr bwMode="auto">
          <a:xfrm>
            <a:off x="4347528" y="919163"/>
            <a:ext cx="450000" cy="3960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16971"/>
                </a:moveTo>
                <a:cubicBezTo>
                  <a:pt x="10181" y="16971"/>
                  <a:pt x="9546" y="16918"/>
                  <a:pt x="8912" y="16811"/>
                </a:cubicBezTo>
                <a:cubicBezTo>
                  <a:pt x="8847" y="16800"/>
                  <a:pt x="8781" y="16794"/>
                  <a:pt x="8716" y="16794"/>
                </a:cubicBezTo>
                <a:cubicBezTo>
                  <a:pt x="8315" y="16794"/>
                  <a:pt x="7931" y="16999"/>
                  <a:pt x="7673" y="17359"/>
                </a:cubicBezTo>
                <a:cubicBezTo>
                  <a:pt x="7384" y="17761"/>
                  <a:pt x="6563" y="18657"/>
                  <a:pt x="5591" y="19318"/>
                </a:cubicBezTo>
                <a:cubicBezTo>
                  <a:pt x="5854" y="18628"/>
                  <a:pt x="6060" y="17853"/>
                  <a:pt x="6074" y="17056"/>
                </a:cubicBezTo>
                <a:cubicBezTo>
                  <a:pt x="6078" y="17006"/>
                  <a:pt x="6080" y="16956"/>
                  <a:pt x="6080" y="16914"/>
                </a:cubicBezTo>
                <a:cubicBezTo>
                  <a:pt x="6080" y="16334"/>
                  <a:pt x="5796" y="15803"/>
                  <a:pt x="5344" y="15540"/>
                </a:cubicBezTo>
                <a:cubicBezTo>
                  <a:pt x="2843" y="14080"/>
                  <a:pt x="1349" y="11731"/>
                  <a:pt x="1349" y="9257"/>
                </a:cubicBezTo>
                <a:cubicBezTo>
                  <a:pt x="1349" y="5003"/>
                  <a:pt x="5588" y="1542"/>
                  <a:pt x="10800" y="1542"/>
                </a:cubicBezTo>
                <a:cubicBezTo>
                  <a:pt x="16011" y="1542"/>
                  <a:pt x="20249" y="5003"/>
                  <a:pt x="20249" y="9257"/>
                </a:cubicBezTo>
                <a:cubicBezTo>
                  <a:pt x="20249" y="13510"/>
                  <a:pt x="16011" y="16971"/>
                  <a:pt x="10800" y="16971"/>
                </a:cubicBezTo>
                <a:moveTo>
                  <a:pt x="10800" y="0"/>
                </a:moveTo>
                <a:cubicBezTo>
                  <a:pt x="4835" y="0"/>
                  <a:pt x="0" y="4144"/>
                  <a:pt x="0" y="9257"/>
                </a:cubicBezTo>
                <a:cubicBezTo>
                  <a:pt x="0" y="12440"/>
                  <a:pt x="1875" y="15248"/>
                  <a:pt x="4730" y="16914"/>
                </a:cubicBezTo>
                <a:cubicBezTo>
                  <a:pt x="4730" y="16935"/>
                  <a:pt x="4724" y="16949"/>
                  <a:pt x="4724" y="16971"/>
                </a:cubicBezTo>
                <a:cubicBezTo>
                  <a:pt x="4724" y="18354"/>
                  <a:pt x="3821" y="19843"/>
                  <a:pt x="3423" y="20625"/>
                </a:cubicBezTo>
                <a:lnTo>
                  <a:pt x="3425" y="20625"/>
                </a:lnTo>
                <a:cubicBezTo>
                  <a:pt x="3393" y="20709"/>
                  <a:pt x="3374" y="20802"/>
                  <a:pt x="3374" y="20900"/>
                </a:cubicBezTo>
                <a:cubicBezTo>
                  <a:pt x="3374" y="21287"/>
                  <a:pt x="3648" y="21600"/>
                  <a:pt x="3986" y="21600"/>
                </a:cubicBezTo>
                <a:cubicBezTo>
                  <a:pt x="4049" y="21600"/>
                  <a:pt x="4161" y="21580"/>
                  <a:pt x="4158" y="21590"/>
                </a:cubicBezTo>
                <a:cubicBezTo>
                  <a:pt x="6268" y="21195"/>
                  <a:pt x="8255" y="18979"/>
                  <a:pt x="8716" y="18338"/>
                </a:cubicBezTo>
                <a:cubicBezTo>
                  <a:pt x="9391" y="18451"/>
                  <a:pt x="10086" y="18514"/>
                  <a:pt x="10800" y="18514"/>
                </a:cubicBezTo>
                <a:cubicBezTo>
                  <a:pt x="16764" y="18514"/>
                  <a:pt x="21600" y="14369"/>
                  <a:pt x="21600" y="9257"/>
                </a:cubicBezTo>
                <a:cubicBezTo>
                  <a:pt x="21600" y="4144"/>
                  <a:pt x="16764" y="0"/>
                  <a:pt x="10800" y="0"/>
                </a:cubicBezTo>
              </a:path>
            </a:pathLst>
          </a:custGeom>
          <a:solidFill>
            <a:srgbClr val="304371"/>
          </a:solidFill>
          <a:ln>
            <a:solidFill>
              <a:schemeClr val="accent1"/>
            </a:solidFill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sym typeface="Gill Sans" charset="0"/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8507553" y="4612193"/>
            <a:ext cx="251209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 bwMode="auto">
          <a:xfrm>
            <a:off x="7599820" y="4667204"/>
            <a:ext cx="130302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defRPr/>
            </a:pPr>
            <a:r>
              <a:rPr lang="en-US" altLang="zh-CN" sz="1200" i="1" dirty="0">
                <a:sym typeface="+mn-ea"/>
              </a:rPr>
              <a:t>Endless Memories</a:t>
            </a:r>
            <a:endParaRPr lang="en-US" altLang="zh-CN" sz="1200" i="1" kern="1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 bwMode="auto">
          <a:xfrm>
            <a:off x="3769361" y="2094283"/>
            <a:ext cx="16052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项目简介</a:t>
            </a:r>
            <a:endParaRPr lang="zh-CN" altLang="en-US" sz="2800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3695383" y="2617504"/>
            <a:ext cx="1753235" cy="252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1050">
                <a:solidFill>
                  <a:schemeClr val="accent1"/>
                </a:solidFill>
                <a:latin typeface="+mj-lt"/>
                <a:ea typeface="方正兰亭黑_GBK"/>
              </a:rPr>
              <a:t>PROJCET </a:t>
            </a:r>
            <a:r>
              <a:rPr lang="en-US" sz="1050">
                <a:solidFill>
                  <a:schemeClr val="accent1"/>
                </a:solidFill>
                <a:latin typeface="+mj-lt"/>
                <a:ea typeface="方正兰亭黑_GBK"/>
              </a:rPr>
              <a:t>DESCRIPTION</a:t>
            </a:r>
            <a:endParaRPr lang="en-US" sz="105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4441372" y="2961888"/>
            <a:ext cx="26125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任意多边形 22"/>
          <p:cNvSpPr/>
          <p:nvPr/>
        </p:nvSpPr>
        <p:spPr>
          <a:xfrm>
            <a:off x="2496968" y="-465601"/>
            <a:ext cx="4171119" cy="2085559"/>
          </a:xfrm>
          <a:custGeom>
            <a:avLst/>
            <a:gdLst>
              <a:gd name="connsiteX0" fmla="*/ 0 w 3557939"/>
              <a:gd name="connsiteY0" fmla="*/ 0 h 1778969"/>
              <a:gd name="connsiteX1" fmla="*/ 3557939 w 3557939"/>
              <a:gd name="connsiteY1" fmla="*/ 0 h 1778969"/>
              <a:gd name="connsiteX2" fmla="*/ 1778970 w 3557939"/>
              <a:gd name="connsiteY2" fmla="*/ 1778969 h 177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7939" h="1778969">
                <a:moveTo>
                  <a:pt x="0" y="0"/>
                </a:moveTo>
                <a:lnTo>
                  <a:pt x="3557939" y="0"/>
                </a:lnTo>
                <a:lnTo>
                  <a:pt x="1778970" y="1778969"/>
                </a:lnTo>
                <a:close/>
              </a:path>
            </a:pathLst>
          </a:cu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菱形 24"/>
          <p:cNvSpPr/>
          <p:nvPr/>
        </p:nvSpPr>
        <p:spPr>
          <a:xfrm>
            <a:off x="2184101" y="229604"/>
            <a:ext cx="4775798" cy="4775798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2" name="Freeform 21"/>
          <p:cNvSpPr>
            <a:spLocks noEditPoints="1"/>
          </p:cNvSpPr>
          <p:nvPr/>
        </p:nvSpPr>
        <p:spPr bwMode="auto">
          <a:xfrm>
            <a:off x="4312604" y="662305"/>
            <a:ext cx="540000" cy="540000"/>
          </a:xfrm>
          <a:custGeom>
            <a:avLst/>
            <a:gdLst>
              <a:gd name="T0" fmla="*/ 274 w 274"/>
              <a:gd name="T1" fmla="*/ 128 h 275"/>
              <a:gd name="T2" fmla="*/ 120 w 274"/>
              <a:gd name="T3" fmla="*/ 134 h 275"/>
              <a:gd name="T4" fmla="*/ 114 w 274"/>
              <a:gd name="T5" fmla="*/ 120 h 275"/>
              <a:gd name="T6" fmla="*/ 125 w 274"/>
              <a:gd name="T7" fmla="*/ 123 h 275"/>
              <a:gd name="T8" fmla="*/ 263 w 274"/>
              <a:gd name="T9" fmla="*/ 24 h 275"/>
              <a:gd name="T10" fmla="*/ 125 w 274"/>
              <a:gd name="T11" fmla="*/ 66 h 275"/>
              <a:gd name="T12" fmla="*/ 122 w 274"/>
              <a:gd name="T13" fmla="*/ 68 h 275"/>
              <a:gd name="T14" fmla="*/ 114 w 274"/>
              <a:gd name="T15" fmla="*/ 18 h 275"/>
              <a:gd name="T16" fmla="*/ 269 w 274"/>
              <a:gd name="T17" fmla="*/ 13 h 275"/>
              <a:gd name="T18" fmla="*/ 141 w 274"/>
              <a:gd name="T19" fmla="*/ 93 h 275"/>
              <a:gd name="T20" fmla="*/ 148 w 274"/>
              <a:gd name="T21" fmla="*/ 88 h 275"/>
              <a:gd name="T22" fmla="*/ 150 w 274"/>
              <a:gd name="T23" fmla="*/ 76 h 275"/>
              <a:gd name="T24" fmla="*/ 202 w 274"/>
              <a:gd name="T25" fmla="*/ 35 h 275"/>
              <a:gd name="T26" fmla="*/ 141 w 274"/>
              <a:gd name="T27" fmla="*/ 70 h 275"/>
              <a:gd name="T28" fmla="*/ 133 w 274"/>
              <a:gd name="T29" fmla="*/ 73 h 275"/>
              <a:gd name="T30" fmla="*/ 119 w 274"/>
              <a:gd name="T31" fmla="*/ 83 h 275"/>
              <a:gd name="T32" fmla="*/ 85 w 274"/>
              <a:gd name="T33" fmla="*/ 52 h 275"/>
              <a:gd name="T34" fmla="*/ 60 w 274"/>
              <a:gd name="T35" fmla="*/ 71 h 275"/>
              <a:gd name="T36" fmla="*/ 36 w 274"/>
              <a:gd name="T37" fmla="*/ 52 h 275"/>
              <a:gd name="T38" fmla="*/ 2 w 274"/>
              <a:gd name="T39" fmla="*/ 140 h 275"/>
              <a:gd name="T40" fmla="*/ 2 w 274"/>
              <a:gd name="T41" fmla="*/ 140 h 275"/>
              <a:gd name="T42" fmla="*/ 22 w 274"/>
              <a:gd name="T43" fmla="*/ 140 h 275"/>
              <a:gd name="T44" fmla="*/ 22 w 274"/>
              <a:gd name="T45" fmla="*/ 140 h 275"/>
              <a:gd name="T46" fmla="*/ 29 w 274"/>
              <a:gd name="T47" fmla="*/ 84 h 275"/>
              <a:gd name="T48" fmla="*/ 43 w 274"/>
              <a:gd name="T49" fmla="*/ 275 h 275"/>
              <a:gd name="T50" fmla="*/ 57 w 274"/>
              <a:gd name="T51" fmla="*/ 147 h 275"/>
              <a:gd name="T52" fmla="*/ 63 w 274"/>
              <a:gd name="T53" fmla="*/ 261 h 275"/>
              <a:gd name="T54" fmla="*/ 77 w 274"/>
              <a:gd name="T55" fmla="*/ 275 h 275"/>
              <a:gd name="T56" fmla="*/ 91 w 274"/>
              <a:gd name="T57" fmla="*/ 83 h 275"/>
              <a:gd name="T58" fmla="*/ 98 w 274"/>
              <a:gd name="T59" fmla="*/ 102 h 275"/>
              <a:gd name="T60" fmla="*/ 109 w 274"/>
              <a:gd name="T61" fmla="*/ 112 h 275"/>
              <a:gd name="T62" fmla="*/ 113 w 274"/>
              <a:gd name="T63" fmla="*/ 111 h 275"/>
              <a:gd name="T64" fmla="*/ 141 w 274"/>
              <a:gd name="T65" fmla="*/ 93 h 275"/>
              <a:gd name="T66" fmla="*/ 84 w 274"/>
              <a:gd name="T67" fmla="*/ 24 h 275"/>
              <a:gd name="T68" fmla="*/ 36 w 274"/>
              <a:gd name="T69" fmla="*/ 24 h 2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74" h="275">
                <a:moveTo>
                  <a:pt x="274" y="18"/>
                </a:moveTo>
                <a:cubicBezTo>
                  <a:pt x="274" y="128"/>
                  <a:pt x="274" y="128"/>
                  <a:pt x="274" y="128"/>
                </a:cubicBezTo>
                <a:cubicBezTo>
                  <a:pt x="274" y="131"/>
                  <a:pt x="272" y="134"/>
                  <a:pt x="269" y="134"/>
                </a:cubicBezTo>
                <a:cubicBezTo>
                  <a:pt x="120" y="134"/>
                  <a:pt x="120" y="134"/>
                  <a:pt x="120" y="134"/>
                </a:cubicBezTo>
                <a:cubicBezTo>
                  <a:pt x="116" y="134"/>
                  <a:pt x="114" y="131"/>
                  <a:pt x="114" y="128"/>
                </a:cubicBezTo>
                <a:cubicBezTo>
                  <a:pt x="114" y="120"/>
                  <a:pt x="114" y="120"/>
                  <a:pt x="114" y="120"/>
                </a:cubicBezTo>
                <a:cubicBezTo>
                  <a:pt x="125" y="112"/>
                  <a:pt x="125" y="112"/>
                  <a:pt x="125" y="112"/>
                </a:cubicBezTo>
                <a:cubicBezTo>
                  <a:pt x="125" y="123"/>
                  <a:pt x="125" y="123"/>
                  <a:pt x="125" y="123"/>
                </a:cubicBezTo>
                <a:cubicBezTo>
                  <a:pt x="263" y="123"/>
                  <a:pt x="263" y="123"/>
                  <a:pt x="263" y="123"/>
                </a:cubicBezTo>
                <a:cubicBezTo>
                  <a:pt x="263" y="24"/>
                  <a:pt x="263" y="24"/>
                  <a:pt x="263" y="24"/>
                </a:cubicBezTo>
                <a:cubicBezTo>
                  <a:pt x="125" y="24"/>
                  <a:pt x="125" y="24"/>
                  <a:pt x="125" y="24"/>
                </a:cubicBezTo>
                <a:cubicBezTo>
                  <a:pt x="125" y="66"/>
                  <a:pt x="125" y="66"/>
                  <a:pt x="125" y="66"/>
                </a:cubicBezTo>
                <a:cubicBezTo>
                  <a:pt x="125" y="66"/>
                  <a:pt x="124" y="66"/>
                  <a:pt x="124" y="67"/>
                </a:cubicBezTo>
                <a:cubicBezTo>
                  <a:pt x="122" y="68"/>
                  <a:pt x="122" y="68"/>
                  <a:pt x="122" y="68"/>
                </a:cubicBezTo>
                <a:cubicBezTo>
                  <a:pt x="120" y="63"/>
                  <a:pt x="117" y="59"/>
                  <a:pt x="114" y="56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5"/>
                  <a:pt x="116" y="13"/>
                  <a:pt x="120" y="13"/>
                </a:cubicBezTo>
                <a:cubicBezTo>
                  <a:pt x="269" y="13"/>
                  <a:pt x="269" y="13"/>
                  <a:pt x="269" y="13"/>
                </a:cubicBezTo>
                <a:cubicBezTo>
                  <a:pt x="272" y="13"/>
                  <a:pt x="274" y="15"/>
                  <a:pt x="274" y="18"/>
                </a:cubicBezTo>
                <a:close/>
                <a:moveTo>
                  <a:pt x="141" y="93"/>
                </a:moveTo>
                <a:cubicBezTo>
                  <a:pt x="148" y="88"/>
                  <a:pt x="148" y="88"/>
                  <a:pt x="148" y="88"/>
                </a:cubicBezTo>
                <a:cubicBezTo>
                  <a:pt x="148" y="88"/>
                  <a:pt x="148" y="88"/>
                  <a:pt x="148" y="88"/>
                </a:cubicBezTo>
                <a:cubicBezTo>
                  <a:pt x="148" y="88"/>
                  <a:pt x="148" y="88"/>
                  <a:pt x="148" y="88"/>
                </a:cubicBezTo>
                <a:cubicBezTo>
                  <a:pt x="151" y="85"/>
                  <a:pt x="152" y="80"/>
                  <a:pt x="150" y="76"/>
                </a:cubicBezTo>
                <a:cubicBezTo>
                  <a:pt x="204" y="39"/>
                  <a:pt x="204" y="39"/>
                  <a:pt x="204" y="39"/>
                </a:cubicBezTo>
                <a:cubicBezTo>
                  <a:pt x="202" y="35"/>
                  <a:pt x="202" y="35"/>
                  <a:pt x="202" y="35"/>
                </a:cubicBezTo>
                <a:cubicBezTo>
                  <a:pt x="147" y="72"/>
                  <a:pt x="147" y="72"/>
                  <a:pt x="147" y="72"/>
                </a:cubicBezTo>
                <a:cubicBezTo>
                  <a:pt x="145" y="71"/>
                  <a:pt x="143" y="70"/>
                  <a:pt x="141" y="70"/>
                </a:cubicBezTo>
                <a:cubicBezTo>
                  <a:pt x="138" y="70"/>
                  <a:pt x="135" y="71"/>
                  <a:pt x="133" y="73"/>
                </a:cubicBezTo>
                <a:cubicBezTo>
                  <a:pt x="133" y="73"/>
                  <a:pt x="133" y="73"/>
                  <a:pt x="133" y="73"/>
                </a:cubicBezTo>
                <a:cubicBezTo>
                  <a:pt x="131" y="74"/>
                  <a:pt x="131" y="74"/>
                  <a:pt x="131" y="74"/>
                </a:cubicBezTo>
                <a:cubicBezTo>
                  <a:pt x="119" y="83"/>
                  <a:pt x="119" y="83"/>
                  <a:pt x="119" y="83"/>
                </a:cubicBezTo>
                <a:cubicBezTo>
                  <a:pt x="119" y="79"/>
                  <a:pt x="119" y="79"/>
                  <a:pt x="119" y="79"/>
                </a:cubicBezTo>
                <a:cubicBezTo>
                  <a:pt x="117" y="52"/>
                  <a:pt x="85" y="52"/>
                  <a:pt x="85" y="52"/>
                </a:cubicBezTo>
                <a:cubicBezTo>
                  <a:pt x="72" y="52"/>
                  <a:pt x="72" y="52"/>
                  <a:pt x="72" y="52"/>
                </a:cubicBezTo>
                <a:cubicBezTo>
                  <a:pt x="60" y="71"/>
                  <a:pt x="60" y="71"/>
                  <a:pt x="60" y="71"/>
                </a:cubicBezTo>
                <a:cubicBezTo>
                  <a:pt x="49" y="52"/>
                  <a:pt x="49" y="52"/>
                  <a:pt x="49" y="52"/>
                </a:cubicBezTo>
                <a:cubicBezTo>
                  <a:pt x="36" y="52"/>
                  <a:pt x="36" y="52"/>
                  <a:pt x="36" y="52"/>
                </a:cubicBezTo>
                <a:cubicBezTo>
                  <a:pt x="0" y="53"/>
                  <a:pt x="2" y="79"/>
                  <a:pt x="2" y="79"/>
                </a:cubicBezTo>
                <a:cubicBezTo>
                  <a:pt x="2" y="140"/>
                  <a:pt x="2" y="140"/>
                  <a:pt x="2" y="140"/>
                </a:cubicBezTo>
                <a:cubicBezTo>
                  <a:pt x="2" y="140"/>
                  <a:pt x="2" y="140"/>
                  <a:pt x="2" y="140"/>
                </a:cubicBezTo>
                <a:cubicBezTo>
                  <a:pt x="2" y="140"/>
                  <a:pt x="2" y="140"/>
                  <a:pt x="2" y="140"/>
                </a:cubicBezTo>
                <a:cubicBezTo>
                  <a:pt x="2" y="146"/>
                  <a:pt x="6" y="151"/>
                  <a:pt x="12" y="151"/>
                </a:cubicBezTo>
                <a:cubicBezTo>
                  <a:pt x="18" y="151"/>
                  <a:pt x="22" y="146"/>
                  <a:pt x="22" y="140"/>
                </a:cubicBezTo>
                <a:cubicBezTo>
                  <a:pt x="22" y="140"/>
                  <a:pt x="22" y="140"/>
                  <a:pt x="22" y="140"/>
                </a:cubicBezTo>
                <a:cubicBezTo>
                  <a:pt x="22" y="140"/>
                  <a:pt x="22" y="140"/>
                  <a:pt x="22" y="140"/>
                </a:cubicBezTo>
                <a:cubicBezTo>
                  <a:pt x="22" y="84"/>
                  <a:pt x="22" y="84"/>
                  <a:pt x="22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261"/>
                  <a:pt x="29" y="261"/>
                  <a:pt x="29" y="261"/>
                </a:cubicBezTo>
                <a:cubicBezTo>
                  <a:pt x="29" y="269"/>
                  <a:pt x="35" y="275"/>
                  <a:pt x="43" y="275"/>
                </a:cubicBezTo>
                <a:cubicBezTo>
                  <a:pt x="51" y="275"/>
                  <a:pt x="57" y="269"/>
                  <a:pt x="57" y="261"/>
                </a:cubicBezTo>
                <a:cubicBezTo>
                  <a:pt x="57" y="147"/>
                  <a:pt x="57" y="147"/>
                  <a:pt x="57" y="147"/>
                </a:cubicBezTo>
                <a:cubicBezTo>
                  <a:pt x="63" y="147"/>
                  <a:pt x="63" y="147"/>
                  <a:pt x="63" y="147"/>
                </a:cubicBezTo>
                <a:cubicBezTo>
                  <a:pt x="63" y="261"/>
                  <a:pt x="63" y="261"/>
                  <a:pt x="63" y="261"/>
                </a:cubicBezTo>
                <a:cubicBezTo>
                  <a:pt x="63" y="261"/>
                  <a:pt x="63" y="261"/>
                  <a:pt x="63" y="261"/>
                </a:cubicBezTo>
                <a:cubicBezTo>
                  <a:pt x="64" y="269"/>
                  <a:pt x="70" y="275"/>
                  <a:pt x="77" y="275"/>
                </a:cubicBezTo>
                <a:cubicBezTo>
                  <a:pt x="85" y="275"/>
                  <a:pt x="91" y="269"/>
                  <a:pt x="91" y="261"/>
                </a:cubicBezTo>
                <a:cubicBezTo>
                  <a:pt x="91" y="83"/>
                  <a:pt x="91" y="83"/>
                  <a:pt x="91" y="83"/>
                </a:cubicBezTo>
                <a:cubicBezTo>
                  <a:pt x="98" y="83"/>
                  <a:pt x="98" y="83"/>
                  <a:pt x="98" y="83"/>
                </a:cubicBezTo>
                <a:cubicBezTo>
                  <a:pt x="98" y="102"/>
                  <a:pt x="98" y="102"/>
                  <a:pt x="98" y="102"/>
                </a:cubicBezTo>
                <a:cubicBezTo>
                  <a:pt x="98" y="102"/>
                  <a:pt x="98" y="102"/>
                  <a:pt x="98" y="102"/>
                </a:cubicBezTo>
                <a:cubicBezTo>
                  <a:pt x="98" y="108"/>
                  <a:pt x="103" y="112"/>
                  <a:pt x="109" y="112"/>
                </a:cubicBezTo>
                <a:cubicBezTo>
                  <a:pt x="110" y="112"/>
                  <a:pt x="112" y="112"/>
                  <a:pt x="113" y="111"/>
                </a:cubicBezTo>
                <a:cubicBezTo>
                  <a:pt x="113" y="111"/>
                  <a:pt x="113" y="111"/>
                  <a:pt x="113" y="111"/>
                </a:cubicBezTo>
                <a:cubicBezTo>
                  <a:pt x="131" y="99"/>
                  <a:pt x="131" y="99"/>
                  <a:pt x="131" y="99"/>
                </a:cubicBezTo>
                <a:lnTo>
                  <a:pt x="141" y="93"/>
                </a:lnTo>
                <a:close/>
                <a:moveTo>
                  <a:pt x="60" y="48"/>
                </a:moveTo>
                <a:cubicBezTo>
                  <a:pt x="73" y="48"/>
                  <a:pt x="84" y="37"/>
                  <a:pt x="84" y="24"/>
                </a:cubicBezTo>
                <a:cubicBezTo>
                  <a:pt x="84" y="11"/>
                  <a:pt x="73" y="0"/>
                  <a:pt x="60" y="0"/>
                </a:cubicBezTo>
                <a:cubicBezTo>
                  <a:pt x="47" y="0"/>
                  <a:pt x="36" y="11"/>
                  <a:pt x="36" y="24"/>
                </a:cubicBezTo>
                <a:cubicBezTo>
                  <a:pt x="36" y="37"/>
                  <a:pt x="47" y="48"/>
                  <a:pt x="60" y="48"/>
                </a:cubicBezTo>
                <a:close/>
              </a:path>
            </a:pathLst>
          </a:custGeom>
          <a:solidFill>
            <a:srgbClr val="30437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Secret Gates"/>
          <p:cNvPicPr>
            <a:picLocks noChangeAspect="1"/>
          </p:cNvPicPr>
          <p:nvPr/>
        </p:nvPicPr>
        <p:blipFill>
          <a:blip r:embed="rId1"/>
          <a:srcRect l="19148" t="9439" r="24059" b="16578"/>
          <a:stretch>
            <a:fillRect/>
          </a:stretch>
        </p:blipFill>
        <p:spPr>
          <a:xfrm>
            <a:off x="0" y="1318260"/>
            <a:ext cx="4310380" cy="294449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3657600" y="1623445"/>
            <a:ext cx="5486400" cy="23294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4040659" y="1777484"/>
            <a:ext cx="1198880" cy="3987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2000">
                <a:solidFill>
                  <a:schemeClr val="bg1"/>
                </a:solidFill>
                <a:latin typeface="+mj-ea"/>
              </a:rPr>
              <a:t>项目简介</a:t>
            </a:r>
            <a:endParaRPr lang="zh-CN" altLang="en-US" sz="2000">
              <a:solidFill>
                <a:schemeClr val="bg1"/>
              </a:solidFill>
              <a:latin typeface="+mj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040660" y="2198673"/>
            <a:ext cx="4856205" cy="168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这是一个考验记忆和躲避的游戏</a:t>
            </a:r>
            <a:r>
              <a:rPr lang="en-US" altLang="zh-CN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…</a:t>
            </a:r>
            <a:endParaRPr lang="en-US" altLang="zh-CN" sz="1050" dirty="0">
              <a:solidFill>
                <a:schemeClr val="bg1"/>
              </a:solidFill>
              <a:latin typeface="Calibri Light" panose="020F0302020204030204" pitchFamily="34" charset="0"/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学校内有四处游荡的布偶，每个布偶都充满了恶魂的怨念向人类攻击</a:t>
            </a:r>
            <a:endParaRPr lang="en-US" altLang="zh-CN" sz="1050" dirty="0">
              <a:solidFill>
                <a:schemeClr val="bg1"/>
              </a:solidFill>
              <a:latin typeface="Calibri Light" panose="020F0302020204030204" pitchFamily="34" charset="0"/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你需要在某处教室找到各种颜色的刀，把对应颜色砸到它们的头上就能驱散它</a:t>
            </a:r>
            <a:endParaRPr lang="en-US" altLang="zh-CN" sz="1050" dirty="0">
              <a:solidFill>
                <a:schemeClr val="bg1"/>
              </a:solidFill>
              <a:latin typeface="Calibri Light" panose="020F0302020204030204" pitchFamily="34" charset="0"/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只有一个无色布偶是无法驱散的，不过把有色布偶都驱散后大门将会打开</a:t>
            </a:r>
            <a:endParaRPr lang="en-US" altLang="zh-CN" sz="1050" dirty="0">
              <a:solidFill>
                <a:schemeClr val="bg1"/>
              </a:solidFill>
              <a:latin typeface="Calibri Light" panose="020F0302020204030204" pitchFamily="34" charset="0"/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latin typeface="Calibri Light" panose="020F0302020204030204" pitchFamily="34" charset="0"/>
                <a:sym typeface="+mn-ea"/>
              </a:rPr>
              <a:t>逃出学校，游戏就能通关。</a:t>
            </a:r>
            <a:endParaRPr lang="zh-CN" altLang="en-US" sz="1050" dirty="0">
              <a:solidFill>
                <a:schemeClr val="bg1"/>
              </a:solidFill>
              <a:latin typeface="Calibri Light" panose="020F0302020204030204" pitchFamily="34" charset="0"/>
              <a:sym typeface="+mn-ea"/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endParaRPr lang="en-US" altLang="zh-CN" sz="1050">
              <a:solidFill>
                <a:schemeClr val="bg1"/>
              </a:solidFill>
              <a:latin typeface="Calibri Light" panose="020F0302020204030204" pitchFamily="34" charset="0"/>
              <a:sym typeface="+mn-ea"/>
            </a:endParaRPr>
          </a:p>
          <a:p>
            <a:pPr algn="l">
              <a:lnSpc>
                <a:spcPct val="100000"/>
              </a:lnSpc>
              <a:spcBef>
                <a:spcPts val="600"/>
              </a:spcBef>
            </a:pPr>
            <a:r>
              <a:rPr lang="zh-CN" altLang="en-US" sz="1050" dirty="0">
                <a:solidFill>
                  <a:schemeClr val="bg1"/>
                </a:solidFill>
                <a:sym typeface="+mn-ea"/>
              </a:rPr>
              <a:t>设备：</a:t>
            </a:r>
            <a:r>
              <a:rPr lang="en-US" altLang="zh-CN" sz="1050" dirty="0">
                <a:solidFill>
                  <a:schemeClr val="bg1"/>
                </a:solidFill>
                <a:sym typeface="+mn-ea"/>
              </a:rPr>
              <a:t>VR HTC VIVE	</a:t>
            </a:r>
            <a:r>
              <a:rPr lang="zh-CN" altLang="en-US" sz="1050" dirty="0">
                <a:solidFill>
                  <a:schemeClr val="bg1"/>
                </a:solidFill>
                <a:sym typeface="+mn-ea"/>
              </a:rPr>
              <a:t>容量：</a:t>
            </a:r>
            <a:endParaRPr lang="zh-CN" altLang="en-US" sz="1050" dirty="0">
              <a:solidFill>
                <a:schemeClr val="bg1"/>
              </a:solidFill>
              <a:latin typeface="Calibri Light" panose="020F0302020204030204" pitchFamily="34" charset="0"/>
              <a:sym typeface="+mn-ea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133324" y="2177594"/>
            <a:ext cx="18292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 bwMode="auto">
          <a:xfrm>
            <a:off x="90232" y="205901"/>
            <a:ext cx="2240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第一部分：项目简介</a:t>
            </a:r>
            <a:endParaRPr lang="zh-CN" altLang="en-US" sz="1800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0232" y="575233"/>
            <a:ext cx="138112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AU" altLang="en-US" sz="800">
                <a:solidFill>
                  <a:schemeClr val="accent1"/>
                </a:solidFill>
                <a:latin typeface="+mj-lt"/>
                <a:ea typeface="方正兰亭黑_GBK"/>
              </a:rPr>
              <a:t>PROJECT </a:t>
            </a:r>
            <a:r>
              <a:rPr lang="en-US" altLang="en-AU" sz="800">
                <a:solidFill>
                  <a:schemeClr val="accent1"/>
                </a:solidFill>
                <a:latin typeface="+mj-lt"/>
                <a:ea typeface="方正兰亭黑_GBK"/>
              </a:rPr>
              <a:t>DESCRIPTION</a:t>
            </a:r>
            <a:endParaRPr lang="en-US" altLang="en-AU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 bwMode="auto">
          <a:xfrm>
            <a:off x="3769361" y="2094283"/>
            <a:ext cx="1605280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zh-CN" altLang="en-US" sz="2800" kern="100">
                <a:solidFill>
                  <a:srgbClr val="304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游戏玩法</a:t>
            </a:r>
            <a:endParaRPr lang="zh-CN" altLang="en-US" sz="2800" kern="100">
              <a:solidFill>
                <a:srgbClr val="30437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024948" y="2617504"/>
            <a:ext cx="1094105" cy="252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1050">
                <a:solidFill>
                  <a:srgbClr val="304371"/>
                </a:solidFill>
                <a:latin typeface="Arial" panose="020B0604020202020204"/>
                <a:ea typeface="方正兰亭黑_GBK"/>
              </a:rPr>
              <a:t>INSTRUCTION</a:t>
            </a:r>
            <a:endParaRPr lang="en-US" altLang="en-AU" sz="1050">
              <a:solidFill>
                <a:srgbClr val="304371"/>
              </a:solidFill>
              <a:latin typeface="Arial" panose="020B0604020202020204"/>
              <a:ea typeface="方正兰亭黑_GBK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4441372" y="2961888"/>
            <a:ext cx="26125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任意多边形 22"/>
          <p:cNvSpPr/>
          <p:nvPr/>
        </p:nvSpPr>
        <p:spPr>
          <a:xfrm>
            <a:off x="2496968" y="-465601"/>
            <a:ext cx="4171119" cy="2085559"/>
          </a:xfrm>
          <a:custGeom>
            <a:avLst/>
            <a:gdLst>
              <a:gd name="connsiteX0" fmla="*/ 0 w 3557939"/>
              <a:gd name="connsiteY0" fmla="*/ 0 h 1778969"/>
              <a:gd name="connsiteX1" fmla="*/ 3557939 w 3557939"/>
              <a:gd name="connsiteY1" fmla="*/ 0 h 1778969"/>
              <a:gd name="connsiteX2" fmla="*/ 1778970 w 3557939"/>
              <a:gd name="connsiteY2" fmla="*/ 1778969 h 177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7939" h="1778969">
                <a:moveTo>
                  <a:pt x="0" y="0"/>
                </a:moveTo>
                <a:lnTo>
                  <a:pt x="3557939" y="0"/>
                </a:lnTo>
                <a:lnTo>
                  <a:pt x="1778970" y="1778969"/>
                </a:lnTo>
                <a:close/>
              </a:path>
            </a:pathLst>
          </a:cu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菱形 24"/>
          <p:cNvSpPr/>
          <p:nvPr/>
        </p:nvSpPr>
        <p:spPr>
          <a:xfrm>
            <a:off x="2184101" y="229604"/>
            <a:ext cx="4775798" cy="4775798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8" name="Group 4"/>
          <p:cNvGrpSpPr>
            <a:grpSpLocks noChangeAspect="1"/>
          </p:cNvGrpSpPr>
          <p:nvPr/>
        </p:nvGrpSpPr>
        <p:grpSpPr bwMode="auto">
          <a:xfrm>
            <a:off x="4327104" y="689063"/>
            <a:ext cx="511381" cy="446060"/>
            <a:chOff x="352" y="2796"/>
            <a:chExt cx="869" cy="758"/>
          </a:xfrm>
          <a:solidFill>
            <a:schemeClr val="accent1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352" y="2796"/>
              <a:ext cx="869" cy="758"/>
            </a:xfrm>
            <a:custGeom>
              <a:avLst/>
              <a:gdLst>
                <a:gd name="T0" fmla="*/ 796 w 907"/>
                <a:gd name="T1" fmla="*/ 657 h 791"/>
                <a:gd name="T2" fmla="*/ 876 w 907"/>
                <a:gd name="T3" fmla="*/ 545 h 791"/>
                <a:gd name="T4" fmla="*/ 907 w 907"/>
                <a:gd name="T5" fmla="*/ 519 h 791"/>
                <a:gd name="T6" fmla="*/ 876 w 907"/>
                <a:gd name="T7" fmla="*/ 493 h 791"/>
                <a:gd name="T8" fmla="*/ 796 w 907"/>
                <a:gd name="T9" fmla="*/ 380 h 791"/>
                <a:gd name="T10" fmla="*/ 902 w 907"/>
                <a:gd name="T11" fmla="*/ 272 h 791"/>
                <a:gd name="T12" fmla="*/ 796 w 907"/>
                <a:gd name="T13" fmla="*/ 165 h 791"/>
                <a:gd name="T14" fmla="*/ 876 w 907"/>
                <a:gd name="T15" fmla="*/ 52 h 791"/>
                <a:gd name="T16" fmla="*/ 876 w 907"/>
                <a:gd name="T17" fmla="*/ 0 h 791"/>
                <a:gd name="T18" fmla="*/ 132 w 907"/>
                <a:gd name="T19" fmla="*/ 0 h 791"/>
                <a:gd name="T20" fmla="*/ 0 w 907"/>
                <a:gd name="T21" fmla="*/ 165 h 791"/>
                <a:gd name="T22" fmla="*/ 0 w 907"/>
                <a:gd name="T23" fmla="*/ 380 h 791"/>
                <a:gd name="T24" fmla="*/ 54 w 907"/>
                <a:gd name="T25" fmla="*/ 519 h 791"/>
                <a:gd name="T26" fmla="*/ 0 w 907"/>
                <a:gd name="T27" fmla="*/ 657 h 791"/>
                <a:gd name="T28" fmla="*/ 869 w 907"/>
                <a:gd name="T29" fmla="*/ 791 h 791"/>
                <a:gd name="T30" fmla="*/ 871 w 907"/>
                <a:gd name="T31" fmla="*/ 791 h 791"/>
                <a:gd name="T32" fmla="*/ 902 w 907"/>
                <a:gd name="T33" fmla="*/ 765 h 791"/>
                <a:gd name="T34" fmla="*/ 772 w 907"/>
                <a:gd name="T35" fmla="*/ 246 h 791"/>
                <a:gd name="T36" fmla="*/ 413 w 907"/>
                <a:gd name="T37" fmla="*/ 272 h 791"/>
                <a:gd name="T38" fmla="*/ 772 w 907"/>
                <a:gd name="T39" fmla="*/ 299 h 791"/>
                <a:gd name="T40" fmla="*/ 744 w 907"/>
                <a:gd name="T41" fmla="*/ 411 h 791"/>
                <a:gd name="T42" fmla="*/ 436 w 907"/>
                <a:gd name="T43" fmla="*/ 493 h 791"/>
                <a:gd name="T44" fmla="*/ 436 w 907"/>
                <a:gd name="T45" fmla="*/ 545 h 791"/>
                <a:gd name="T46" fmla="*/ 744 w 907"/>
                <a:gd name="T47" fmla="*/ 627 h 791"/>
                <a:gd name="T48" fmla="*/ 772 w 907"/>
                <a:gd name="T49" fmla="*/ 739 h 791"/>
                <a:gd name="T50" fmla="*/ 51 w 907"/>
                <a:gd name="T51" fmla="*/ 657 h 791"/>
                <a:gd name="T52" fmla="*/ 132 w 907"/>
                <a:gd name="T53" fmla="*/ 545 h 791"/>
                <a:gd name="T54" fmla="*/ 189 w 907"/>
                <a:gd name="T55" fmla="*/ 519 h 791"/>
                <a:gd name="T56" fmla="*/ 132 w 907"/>
                <a:gd name="T57" fmla="*/ 493 h 791"/>
                <a:gd name="T58" fmla="*/ 51 w 907"/>
                <a:gd name="T59" fmla="*/ 380 h 791"/>
                <a:gd name="T60" fmla="*/ 163 w 907"/>
                <a:gd name="T61" fmla="*/ 299 h 791"/>
                <a:gd name="T62" fmla="*/ 163 w 907"/>
                <a:gd name="T63" fmla="*/ 246 h 791"/>
                <a:gd name="T64" fmla="*/ 51 w 907"/>
                <a:gd name="T65" fmla="*/ 165 h 791"/>
                <a:gd name="T66" fmla="*/ 132 w 907"/>
                <a:gd name="T67" fmla="*/ 52 h 791"/>
                <a:gd name="T68" fmla="*/ 744 w 907"/>
                <a:gd name="T69" fmla="*/ 134 h 791"/>
                <a:gd name="T70" fmla="*/ 772 w 907"/>
                <a:gd name="T71" fmla="*/ 246 h 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07" h="791">
                  <a:moveTo>
                    <a:pt x="876" y="739"/>
                  </a:moveTo>
                  <a:cubicBezTo>
                    <a:pt x="832" y="739"/>
                    <a:pt x="796" y="702"/>
                    <a:pt x="796" y="657"/>
                  </a:cubicBezTo>
                  <a:cubicBezTo>
                    <a:pt x="796" y="627"/>
                    <a:pt x="796" y="627"/>
                    <a:pt x="796" y="627"/>
                  </a:cubicBezTo>
                  <a:cubicBezTo>
                    <a:pt x="796" y="582"/>
                    <a:pt x="832" y="545"/>
                    <a:pt x="876" y="545"/>
                  </a:cubicBezTo>
                  <a:cubicBezTo>
                    <a:pt x="882" y="545"/>
                    <a:pt x="882" y="545"/>
                    <a:pt x="882" y="545"/>
                  </a:cubicBezTo>
                  <a:cubicBezTo>
                    <a:pt x="896" y="545"/>
                    <a:pt x="907" y="533"/>
                    <a:pt x="907" y="519"/>
                  </a:cubicBezTo>
                  <a:cubicBezTo>
                    <a:pt x="907" y="504"/>
                    <a:pt x="896" y="493"/>
                    <a:pt x="882" y="493"/>
                  </a:cubicBezTo>
                  <a:cubicBezTo>
                    <a:pt x="876" y="493"/>
                    <a:pt x="876" y="493"/>
                    <a:pt x="876" y="493"/>
                  </a:cubicBezTo>
                  <a:cubicBezTo>
                    <a:pt x="832" y="493"/>
                    <a:pt x="796" y="456"/>
                    <a:pt x="796" y="411"/>
                  </a:cubicBezTo>
                  <a:cubicBezTo>
                    <a:pt x="796" y="380"/>
                    <a:pt x="796" y="380"/>
                    <a:pt x="796" y="380"/>
                  </a:cubicBezTo>
                  <a:cubicBezTo>
                    <a:pt x="796" y="335"/>
                    <a:pt x="832" y="299"/>
                    <a:pt x="876" y="299"/>
                  </a:cubicBezTo>
                  <a:cubicBezTo>
                    <a:pt x="890" y="299"/>
                    <a:pt x="902" y="287"/>
                    <a:pt x="902" y="272"/>
                  </a:cubicBezTo>
                  <a:cubicBezTo>
                    <a:pt x="902" y="258"/>
                    <a:pt x="890" y="246"/>
                    <a:pt x="876" y="246"/>
                  </a:cubicBezTo>
                  <a:cubicBezTo>
                    <a:pt x="832" y="246"/>
                    <a:pt x="796" y="210"/>
                    <a:pt x="796" y="165"/>
                  </a:cubicBezTo>
                  <a:cubicBezTo>
                    <a:pt x="796" y="134"/>
                    <a:pt x="796" y="134"/>
                    <a:pt x="796" y="134"/>
                  </a:cubicBezTo>
                  <a:cubicBezTo>
                    <a:pt x="796" y="89"/>
                    <a:pt x="832" y="52"/>
                    <a:pt x="876" y="52"/>
                  </a:cubicBezTo>
                  <a:cubicBezTo>
                    <a:pt x="890" y="52"/>
                    <a:pt x="902" y="40"/>
                    <a:pt x="902" y="26"/>
                  </a:cubicBezTo>
                  <a:cubicBezTo>
                    <a:pt x="902" y="12"/>
                    <a:pt x="890" y="0"/>
                    <a:pt x="876" y="0"/>
                  </a:cubicBezTo>
                  <a:cubicBezTo>
                    <a:pt x="875" y="0"/>
                    <a:pt x="873" y="0"/>
                    <a:pt x="871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59" y="0"/>
                    <a:pt x="0" y="60"/>
                    <a:pt x="0" y="134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208"/>
                    <a:pt x="20" y="247"/>
                    <a:pt x="54" y="272"/>
                  </a:cubicBezTo>
                  <a:cubicBezTo>
                    <a:pt x="20" y="297"/>
                    <a:pt x="0" y="337"/>
                    <a:pt x="0" y="380"/>
                  </a:cubicBezTo>
                  <a:cubicBezTo>
                    <a:pt x="0" y="411"/>
                    <a:pt x="0" y="411"/>
                    <a:pt x="0" y="411"/>
                  </a:cubicBezTo>
                  <a:cubicBezTo>
                    <a:pt x="0" y="454"/>
                    <a:pt x="20" y="494"/>
                    <a:pt x="54" y="519"/>
                  </a:cubicBezTo>
                  <a:cubicBezTo>
                    <a:pt x="20" y="544"/>
                    <a:pt x="0" y="583"/>
                    <a:pt x="0" y="627"/>
                  </a:cubicBezTo>
                  <a:cubicBezTo>
                    <a:pt x="0" y="657"/>
                    <a:pt x="0" y="657"/>
                    <a:pt x="0" y="657"/>
                  </a:cubicBezTo>
                  <a:cubicBezTo>
                    <a:pt x="0" y="731"/>
                    <a:pt x="59" y="791"/>
                    <a:pt x="132" y="791"/>
                  </a:cubicBezTo>
                  <a:cubicBezTo>
                    <a:pt x="869" y="791"/>
                    <a:pt x="869" y="791"/>
                    <a:pt x="869" y="791"/>
                  </a:cubicBezTo>
                  <a:cubicBezTo>
                    <a:pt x="870" y="791"/>
                    <a:pt x="871" y="791"/>
                    <a:pt x="871" y="791"/>
                  </a:cubicBezTo>
                  <a:cubicBezTo>
                    <a:pt x="871" y="791"/>
                    <a:pt x="871" y="791"/>
                    <a:pt x="871" y="791"/>
                  </a:cubicBezTo>
                  <a:cubicBezTo>
                    <a:pt x="873" y="791"/>
                    <a:pt x="875" y="791"/>
                    <a:pt x="876" y="791"/>
                  </a:cubicBezTo>
                  <a:cubicBezTo>
                    <a:pt x="890" y="791"/>
                    <a:pt x="902" y="780"/>
                    <a:pt x="902" y="765"/>
                  </a:cubicBezTo>
                  <a:cubicBezTo>
                    <a:pt x="902" y="751"/>
                    <a:pt x="890" y="739"/>
                    <a:pt x="876" y="739"/>
                  </a:cubicBezTo>
                  <a:close/>
                  <a:moveTo>
                    <a:pt x="772" y="246"/>
                  </a:moveTo>
                  <a:cubicBezTo>
                    <a:pt x="439" y="246"/>
                    <a:pt x="439" y="246"/>
                    <a:pt x="439" y="246"/>
                  </a:cubicBezTo>
                  <a:cubicBezTo>
                    <a:pt x="425" y="246"/>
                    <a:pt x="413" y="258"/>
                    <a:pt x="413" y="272"/>
                  </a:cubicBezTo>
                  <a:cubicBezTo>
                    <a:pt x="413" y="287"/>
                    <a:pt x="425" y="299"/>
                    <a:pt x="439" y="299"/>
                  </a:cubicBezTo>
                  <a:cubicBezTo>
                    <a:pt x="772" y="299"/>
                    <a:pt x="772" y="299"/>
                    <a:pt x="772" y="299"/>
                  </a:cubicBezTo>
                  <a:cubicBezTo>
                    <a:pt x="754" y="322"/>
                    <a:pt x="744" y="350"/>
                    <a:pt x="744" y="380"/>
                  </a:cubicBezTo>
                  <a:cubicBezTo>
                    <a:pt x="744" y="411"/>
                    <a:pt x="744" y="411"/>
                    <a:pt x="744" y="411"/>
                  </a:cubicBezTo>
                  <a:cubicBezTo>
                    <a:pt x="744" y="441"/>
                    <a:pt x="754" y="470"/>
                    <a:pt x="772" y="493"/>
                  </a:cubicBezTo>
                  <a:cubicBezTo>
                    <a:pt x="436" y="493"/>
                    <a:pt x="436" y="493"/>
                    <a:pt x="436" y="493"/>
                  </a:cubicBezTo>
                  <a:cubicBezTo>
                    <a:pt x="422" y="493"/>
                    <a:pt x="411" y="504"/>
                    <a:pt x="411" y="519"/>
                  </a:cubicBezTo>
                  <a:cubicBezTo>
                    <a:pt x="411" y="533"/>
                    <a:pt x="422" y="545"/>
                    <a:pt x="436" y="545"/>
                  </a:cubicBezTo>
                  <a:cubicBezTo>
                    <a:pt x="772" y="545"/>
                    <a:pt x="772" y="545"/>
                    <a:pt x="772" y="545"/>
                  </a:cubicBezTo>
                  <a:cubicBezTo>
                    <a:pt x="754" y="568"/>
                    <a:pt x="744" y="597"/>
                    <a:pt x="744" y="627"/>
                  </a:cubicBezTo>
                  <a:cubicBezTo>
                    <a:pt x="744" y="657"/>
                    <a:pt x="744" y="657"/>
                    <a:pt x="744" y="657"/>
                  </a:cubicBezTo>
                  <a:cubicBezTo>
                    <a:pt x="744" y="687"/>
                    <a:pt x="754" y="716"/>
                    <a:pt x="772" y="739"/>
                  </a:cubicBezTo>
                  <a:cubicBezTo>
                    <a:pt x="132" y="739"/>
                    <a:pt x="132" y="739"/>
                    <a:pt x="132" y="739"/>
                  </a:cubicBezTo>
                  <a:cubicBezTo>
                    <a:pt x="88" y="739"/>
                    <a:pt x="51" y="702"/>
                    <a:pt x="51" y="657"/>
                  </a:cubicBezTo>
                  <a:cubicBezTo>
                    <a:pt x="51" y="627"/>
                    <a:pt x="51" y="627"/>
                    <a:pt x="51" y="627"/>
                  </a:cubicBezTo>
                  <a:cubicBezTo>
                    <a:pt x="51" y="582"/>
                    <a:pt x="88" y="545"/>
                    <a:pt x="132" y="545"/>
                  </a:cubicBezTo>
                  <a:cubicBezTo>
                    <a:pt x="163" y="545"/>
                    <a:pt x="163" y="545"/>
                    <a:pt x="163" y="545"/>
                  </a:cubicBezTo>
                  <a:cubicBezTo>
                    <a:pt x="178" y="545"/>
                    <a:pt x="189" y="533"/>
                    <a:pt x="189" y="519"/>
                  </a:cubicBezTo>
                  <a:cubicBezTo>
                    <a:pt x="189" y="504"/>
                    <a:pt x="178" y="493"/>
                    <a:pt x="163" y="493"/>
                  </a:cubicBezTo>
                  <a:cubicBezTo>
                    <a:pt x="132" y="493"/>
                    <a:pt x="132" y="493"/>
                    <a:pt x="132" y="493"/>
                  </a:cubicBezTo>
                  <a:cubicBezTo>
                    <a:pt x="88" y="493"/>
                    <a:pt x="51" y="456"/>
                    <a:pt x="51" y="411"/>
                  </a:cubicBezTo>
                  <a:cubicBezTo>
                    <a:pt x="51" y="380"/>
                    <a:pt x="51" y="380"/>
                    <a:pt x="51" y="380"/>
                  </a:cubicBezTo>
                  <a:cubicBezTo>
                    <a:pt x="51" y="335"/>
                    <a:pt x="88" y="299"/>
                    <a:pt x="132" y="299"/>
                  </a:cubicBezTo>
                  <a:cubicBezTo>
                    <a:pt x="163" y="299"/>
                    <a:pt x="163" y="299"/>
                    <a:pt x="163" y="299"/>
                  </a:cubicBezTo>
                  <a:cubicBezTo>
                    <a:pt x="178" y="299"/>
                    <a:pt x="189" y="287"/>
                    <a:pt x="189" y="272"/>
                  </a:cubicBezTo>
                  <a:cubicBezTo>
                    <a:pt x="189" y="258"/>
                    <a:pt x="178" y="246"/>
                    <a:pt x="163" y="246"/>
                  </a:cubicBezTo>
                  <a:cubicBezTo>
                    <a:pt x="132" y="246"/>
                    <a:pt x="132" y="246"/>
                    <a:pt x="132" y="246"/>
                  </a:cubicBezTo>
                  <a:cubicBezTo>
                    <a:pt x="88" y="246"/>
                    <a:pt x="51" y="210"/>
                    <a:pt x="51" y="165"/>
                  </a:cubicBezTo>
                  <a:cubicBezTo>
                    <a:pt x="51" y="134"/>
                    <a:pt x="51" y="134"/>
                    <a:pt x="51" y="134"/>
                  </a:cubicBezTo>
                  <a:cubicBezTo>
                    <a:pt x="51" y="89"/>
                    <a:pt x="88" y="52"/>
                    <a:pt x="132" y="52"/>
                  </a:cubicBezTo>
                  <a:cubicBezTo>
                    <a:pt x="772" y="52"/>
                    <a:pt x="772" y="52"/>
                    <a:pt x="772" y="52"/>
                  </a:cubicBezTo>
                  <a:cubicBezTo>
                    <a:pt x="754" y="75"/>
                    <a:pt x="744" y="104"/>
                    <a:pt x="744" y="134"/>
                  </a:cubicBezTo>
                  <a:cubicBezTo>
                    <a:pt x="744" y="165"/>
                    <a:pt x="744" y="165"/>
                    <a:pt x="744" y="165"/>
                  </a:cubicBezTo>
                  <a:cubicBezTo>
                    <a:pt x="744" y="195"/>
                    <a:pt x="754" y="223"/>
                    <a:pt x="772" y="2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Freeform 6"/>
            <p:cNvSpPr>
              <a:spLocks noEditPoints="1"/>
            </p:cNvSpPr>
            <p:nvPr/>
          </p:nvSpPr>
          <p:spPr bwMode="auto">
            <a:xfrm>
              <a:off x="542" y="2923"/>
              <a:ext cx="187" cy="507"/>
            </a:xfrm>
            <a:custGeom>
              <a:avLst/>
              <a:gdLst>
                <a:gd name="T0" fmla="*/ 171 w 196"/>
                <a:gd name="T1" fmla="*/ 0 h 529"/>
                <a:gd name="T2" fmla="*/ 26 w 196"/>
                <a:gd name="T3" fmla="*/ 0 h 529"/>
                <a:gd name="T4" fmla="*/ 0 w 196"/>
                <a:gd name="T5" fmla="*/ 26 h 529"/>
                <a:gd name="T6" fmla="*/ 0 w 196"/>
                <a:gd name="T7" fmla="*/ 502 h 529"/>
                <a:gd name="T8" fmla="*/ 2 w 196"/>
                <a:gd name="T9" fmla="*/ 512 h 529"/>
                <a:gd name="T10" fmla="*/ 16 w 196"/>
                <a:gd name="T11" fmla="*/ 526 h 529"/>
                <a:gd name="T12" fmla="*/ 36 w 196"/>
                <a:gd name="T13" fmla="*/ 526 h 529"/>
                <a:gd name="T14" fmla="*/ 44 w 196"/>
                <a:gd name="T15" fmla="*/ 520 h 529"/>
                <a:gd name="T16" fmla="*/ 98 w 196"/>
                <a:gd name="T17" fmla="*/ 466 h 529"/>
                <a:gd name="T18" fmla="*/ 152 w 196"/>
                <a:gd name="T19" fmla="*/ 520 h 529"/>
                <a:gd name="T20" fmla="*/ 161 w 196"/>
                <a:gd name="T21" fmla="*/ 526 h 529"/>
                <a:gd name="T22" fmla="*/ 171 w 196"/>
                <a:gd name="T23" fmla="*/ 528 h 529"/>
                <a:gd name="T24" fmla="*/ 180 w 196"/>
                <a:gd name="T25" fmla="*/ 526 h 529"/>
                <a:gd name="T26" fmla="*/ 194 w 196"/>
                <a:gd name="T27" fmla="*/ 512 h 529"/>
                <a:gd name="T28" fmla="*/ 196 w 196"/>
                <a:gd name="T29" fmla="*/ 502 h 529"/>
                <a:gd name="T30" fmla="*/ 196 w 196"/>
                <a:gd name="T31" fmla="*/ 26 h 529"/>
                <a:gd name="T32" fmla="*/ 171 w 196"/>
                <a:gd name="T33" fmla="*/ 0 h 529"/>
                <a:gd name="T34" fmla="*/ 145 w 196"/>
                <a:gd name="T35" fmla="*/ 439 h 529"/>
                <a:gd name="T36" fmla="*/ 117 w 196"/>
                <a:gd name="T37" fmla="*/ 410 h 529"/>
                <a:gd name="T38" fmla="*/ 80 w 196"/>
                <a:gd name="T39" fmla="*/ 410 h 529"/>
                <a:gd name="T40" fmla="*/ 52 w 196"/>
                <a:gd name="T41" fmla="*/ 439 h 529"/>
                <a:gd name="T42" fmla="*/ 52 w 196"/>
                <a:gd name="T43" fmla="*/ 53 h 529"/>
                <a:gd name="T44" fmla="*/ 145 w 196"/>
                <a:gd name="T45" fmla="*/ 53 h 529"/>
                <a:gd name="T46" fmla="*/ 145 w 196"/>
                <a:gd name="T47" fmla="*/ 439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6" h="529">
                  <a:moveTo>
                    <a:pt x="171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ubicBezTo>
                    <a:pt x="0" y="502"/>
                    <a:pt x="0" y="502"/>
                    <a:pt x="0" y="502"/>
                  </a:cubicBezTo>
                  <a:cubicBezTo>
                    <a:pt x="0" y="505"/>
                    <a:pt x="1" y="509"/>
                    <a:pt x="2" y="512"/>
                  </a:cubicBezTo>
                  <a:cubicBezTo>
                    <a:pt x="5" y="518"/>
                    <a:pt x="10" y="523"/>
                    <a:pt x="16" y="526"/>
                  </a:cubicBezTo>
                  <a:cubicBezTo>
                    <a:pt x="23" y="529"/>
                    <a:pt x="30" y="529"/>
                    <a:pt x="36" y="526"/>
                  </a:cubicBezTo>
                  <a:cubicBezTo>
                    <a:pt x="39" y="525"/>
                    <a:pt x="42" y="523"/>
                    <a:pt x="44" y="520"/>
                  </a:cubicBezTo>
                  <a:cubicBezTo>
                    <a:pt x="98" y="466"/>
                    <a:pt x="98" y="466"/>
                    <a:pt x="98" y="466"/>
                  </a:cubicBezTo>
                  <a:cubicBezTo>
                    <a:pt x="152" y="520"/>
                    <a:pt x="152" y="520"/>
                    <a:pt x="152" y="520"/>
                  </a:cubicBezTo>
                  <a:cubicBezTo>
                    <a:pt x="155" y="523"/>
                    <a:pt x="158" y="525"/>
                    <a:pt x="161" y="526"/>
                  </a:cubicBezTo>
                  <a:cubicBezTo>
                    <a:pt x="164" y="527"/>
                    <a:pt x="167" y="528"/>
                    <a:pt x="171" y="528"/>
                  </a:cubicBezTo>
                  <a:cubicBezTo>
                    <a:pt x="174" y="528"/>
                    <a:pt x="177" y="527"/>
                    <a:pt x="180" y="526"/>
                  </a:cubicBezTo>
                  <a:cubicBezTo>
                    <a:pt x="187" y="523"/>
                    <a:pt x="192" y="518"/>
                    <a:pt x="194" y="512"/>
                  </a:cubicBezTo>
                  <a:cubicBezTo>
                    <a:pt x="196" y="509"/>
                    <a:pt x="196" y="505"/>
                    <a:pt x="196" y="502"/>
                  </a:cubicBezTo>
                  <a:cubicBezTo>
                    <a:pt x="196" y="26"/>
                    <a:pt x="196" y="26"/>
                    <a:pt x="196" y="26"/>
                  </a:cubicBezTo>
                  <a:cubicBezTo>
                    <a:pt x="196" y="12"/>
                    <a:pt x="185" y="0"/>
                    <a:pt x="171" y="0"/>
                  </a:cubicBezTo>
                  <a:close/>
                  <a:moveTo>
                    <a:pt x="145" y="439"/>
                  </a:moveTo>
                  <a:cubicBezTo>
                    <a:pt x="117" y="410"/>
                    <a:pt x="117" y="410"/>
                    <a:pt x="117" y="410"/>
                  </a:cubicBezTo>
                  <a:cubicBezTo>
                    <a:pt x="107" y="400"/>
                    <a:pt x="90" y="400"/>
                    <a:pt x="80" y="410"/>
                  </a:cubicBezTo>
                  <a:cubicBezTo>
                    <a:pt x="52" y="439"/>
                    <a:pt x="52" y="439"/>
                    <a:pt x="52" y="439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145" y="53"/>
                    <a:pt x="145" y="53"/>
                    <a:pt x="145" y="53"/>
                  </a:cubicBezTo>
                  <a:lnTo>
                    <a:pt x="145" y="4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90232" y="205901"/>
            <a:ext cx="2240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第二部分：游戏玩法</a:t>
            </a:r>
            <a:endParaRPr lang="zh-CN" altLang="en-US" sz="1800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90232" y="575233"/>
            <a:ext cx="87820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INSTRUCTION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任意多边形 7"/>
          <p:cNvSpPr/>
          <p:nvPr/>
        </p:nvSpPr>
        <p:spPr>
          <a:xfrm rot="10800000">
            <a:off x="3201291" y="2442426"/>
            <a:ext cx="2351784" cy="940925"/>
          </a:xfrm>
          <a:custGeom>
            <a:avLst/>
            <a:gdLst>
              <a:gd name="connsiteX0" fmla="*/ 0 w 1646039"/>
              <a:gd name="connsiteY0" fmla="*/ 0 h 658415"/>
              <a:gd name="connsiteX1" fmla="*/ 1316832 w 1646039"/>
              <a:gd name="connsiteY1" fmla="*/ 0 h 658415"/>
              <a:gd name="connsiteX2" fmla="*/ 1646039 w 1646039"/>
              <a:gd name="connsiteY2" fmla="*/ 329208 h 658415"/>
              <a:gd name="connsiteX3" fmla="*/ 1316832 w 1646039"/>
              <a:gd name="connsiteY3" fmla="*/ 658415 h 658415"/>
              <a:gd name="connsiteX4" fmla="*/ 0 w 1646039"/>
              <a:gd name="connsiteY4" fmla="*/ 658415 h 658415"/>
              <a:gd name="connsiteX5" fmla="*/ 329208 w 1646039"/>
              <a:gd name="connsiteY5" fmla="*/ 329208 h 658415"/>
              <a:gd name="connsiteX6" fmla="*/ 0 w 1646039"/>
              <a:gd name="connsiteY6" fmla="*/ 0 h 65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46039" h="658415">
                <a:moveTo>
                  <a:pt x="0" y="0"/>
                </a:moveTo>
                <a:lnTo>
                  <a:pt x="1316832" y="0"/>
                </a:lnTo>
                <a:lnTo>
                  <a:pt x="1646039" y="329208"/>
                </a:lnTo>
                <a:lnTo>
                  <a:pt x="1316832" y="658415"/>
                </a:lnTo>
                <a:lnTo>
                  <a:pt x="0" y="658415"/>
                </a:lnTo>
                <a:lnTo>
                  <a:pt x="329208" y="32920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85228" tIns="52007" rIns="381214" bIns="52007" numCol="1" spcCol="1270" anchor="ctr" anchorCtr="0">
            <a:noAutofit/>
          </a:bodyPr>
          <a:lstStyle/>
          <a:p>
            <a:pPr lvl="0" algn="ctr" defTabSz="1733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900" kern="1200"/>
          </a:p>
        </p:txBody>
      </p:sp>
      <p:cxnSp>
        <p:nvCxnSpPr>
          <p:cNvPr id="66" name="直接连接符 65"/>
          <p:cNvCxnSpPr/>
          <p:nvPr/>
        </p:nvCxnSpPr>
        <p:spPr>
          <a:xfrm>
            <a:off x="3606826" y="7165486"/>
            <a:ext cx="23651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3201220" y="6858343"/>
            <a:ext cx="103271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数据适配</a:t>
            </a:r>
            <a:endParaRPr lang="zh-CN" altLang="en-US" sz="14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649855" y="6628799"/>
            <a:ext cx="212598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AU" sz="900">
                <a:solidFill>
                  <a:srgbClr val="304371"/>
                </a:solidFill>
                <a:latin typeface="Arial" panose="020B0604020202020204"/>
                <a:ea typeface="方正兰亭黑_GBK"/>
              </a:rPr>
              <a:t>针对调整后的业务进行数据方面的调整</a:t>
            </a:r>
            <a:endParaRPr lang="zh-CN" altLang="en-AU" sz="900">
              <a:solidFill>
                <a:srgbClr val="304371"/>
              </a:solidFill>
              <a:latin typeface="Arial" panose="020B0604020202020204"/>
              <a:ea typeface="方正兰亭黑_GBK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6367728" y="6136103"/>
            <a:ext cx="3524411" cy="1951952"/>
            <a:chOff x="7742848" y="4581052"/>
            <a:chExt cx="3524411" cy="1951952"/>
          </a:xfrm>
        </p:grpSpPr>
        <p:sp>
          <p:nvSpPr>
            <p:cNvPr id="21" name="平行四边形 20"/>
            <p:cNvSpPr/>
            <p:nvPr/>
          </p:nvSpPr>
          <p:spPr>
            <a:xfrm rot="16200000">
              <a:off x="9661410" y="4927154"/>
              <a:ext cx="1951951" cy="1259747"/>
            </a:xfrm>
            <a:prstGeom prst="parallelogram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平行四边形 21"/>
            <p:cNvSpPr/>
            <p:nvPr/>
          </p:nvSpPr>
          <p:spPr>
            <a:xfrm rot="5400000" flipH="1">
              <a:off x="7396747" y="4927154"/>
              <a:ext cx="1951951" cy="1259749"/>
            </a:xfrm>
            <a:prstGeom prst="parallelogram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矩形 15"/>
          <p:cNvSpPr/>
          <p:nvPr/>
        </p:nvSpPr>
        <p:spPr>
          <a:xfrm>
            <a:off x="452120" y="1642745"/>
            <a:ext cx="2599690" cy="2539365"/>
          </a:xfrm>
          <a:prstGeom prst="rect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/>
              <a:t>学校</a:t>
            </a:r>
            <a:endParaRPr lang="zh-CN" altLang="en-US" sz="3600" dirty="0"/>
          </a:p>
        </p:txBody>
      </p:sp>
      <p:sp>
        <p:nvSpPr>
          <p:cNvPr id="17" name="文本框 16"/>
          <p:cNvSpPr txBox="1"/>
          <p:nvPr/>
        </p:nvSpPr>
        <p:spPr>
          <a:xfrm>
            <a:off x="537845" y="1026160"/>
            <a:ext cx="19640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《梦境</a:t>
            </a:r>
            <a:r>
              <a:rPr lang="en-US" altLang="zh-CN" sz="2800" dirty="0"/>
              <a:t>》</a:t>
            </a:r>
            <a:endParaRPr lang="zh-CN" altLang="en-US" sz="2800" dirty="0"/>
          </a:p>
        </p:txBody>
      </p:sp>
      <p:pic>
        <p:nvPicPr>
          <p:cNvPr id="18" name="图片 17" descr="娃娃放在一起&#10;&#10;描述已自动生成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4" t="883" b="-883"/>
          <a:stretch>
            <a:fillRect/>
          </a:stretch>
        </p:blipFill>
        <p:spPr>
          <a:xfrm flipH="1">
            <a:off x="5624830" y="1734185"/>
            <a:ext cx="3365500" cy="2480310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5586730" y="1026160"/>
            <a:ext cx="29229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/>
            </a:lvl1pPr>
          </a:lstStyle>
          <a:p>
            <a:r>
              <a:rPr lang="en-US" altLang="zh-CN" dirty="0"/>
              <a:t>《</a:t>
            </a:r>
            <a:r>
              <a:rPr lang="zh-CN" altLang="en-US" dirty="0"/>
              <a:t>鬼（布偶）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6737154" y="4285089"/>
            <a:ext cx="2214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000" dirty="0"/>
              <a:t>这些布偶有着灵魂</a:t>
            </a:r>
            <a:endParaRPr lang="zh-CN" altLang="en-US" sz="2000" dirty="0"/>
          </a:p>
          <a:p>
            <a:pPr algn="r"/>
            <a:r>
              <a:rPr lang="zh-CN" altLang="en-US" sz="2000" dirty="0"/>
              <a:t>极具攻击性</a:t>
            </a:r>
            <a:endParaRPr lang="zh-CN" altLang="en-US" sz="2000" dirty="0"/>
          </a:p>
        </p:txBody>
      </p:sp>
      <p:sp>
        <p:nvSpPr>
          <p:cNvPr id="25" name="矩形 24"/>
          <p:cNvSpPr/>
          <p:nvPr/>
        </p:nvSpPr>
        <p:spPr>
          <a:xfrm>
            <a:off x="661035" y="3526155"/>
            <a:ext cx="366395" cy="7588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玩家</a:t>
            </a:r>
            <a:endParaRPr lang="zh-CN" altLang="en-US" dirty="0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268345"/>
            <a:ext cx="864000" cy="13537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492615"/>
            <a:ext cx="864000" cy="13525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940925"/>
            <a:ext cx="864000" cy="135255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716770"/>
            <a:ext cx="864000" cy="135255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274978" y="4284862"/>
            <a:ext cx="450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/>
              <a:t>四处散落的匕首</a:t>
            </a:r>
            <a:endParaRPr lang="en-US" altLang="zh-CN" sz="2000" dirty="0"/>
          </a:p>
          <a:p>
            <a:pPr algn="l"/>
            <a:r>
              <a:rPr lang="zh-CN" altLang="en-US" sz="2000" dirty="0"/>
              <a:t>投掷到对应颜色的布偶能驱散它的恶魂</a:t>
            </a:r>
            <a:endParaRPr lang="zh-CN" altLang="en-US" sz="2000" dirty="0"/>
          </a:p>
        </p:txBody>
      </p:sp>
      <p:sp>
        <p:nvSpPr>
          <p:cNvPr id="31" name="文本框 30"/>
          <p:cNvSpPr txBox="1"/>
          <p:nvPr/>
        </p:nvSpPr>
        <p:spPr>
          <a:xfrm>
            <a:off x="6242238" y="6628893"/>
            <a:ext cx="377539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/>
              <a:t>当只剩一个无色布偶时</a:t>
            </a:r>
            <a:endParaRPr lang="en-US" altLang="zh-CN" sz="2800" dirty="0"/>
          </a:p>
          <a:p>
            <a:pPr algn="ctr"/>
            <a:r>
              <a:rPr lang="zh-CN" altLang="en-US" sz="2800" dirty="0"/>
              <a:t>学校大门将打开</a:t>
            </a:r>
            <a:endParaRPr lang="en-US" altLang="zh-CN" sz="2800" dirty="0"/>
          </a:p>
          <a:p>
            <a:pPr algn="ctr"/>
            <a:r>
              <a:rPr lang="zh-CN" altLang="en-US" sz="2800" dirty="0"/>
              <a:t>可逃出这个梦境</a:t>
            </a:r>
            <a:endParaRPr lang="en-US" altLang="zh-CN" sz="2800" dirty="0"/>
          </a:p>
        </p:txBody>
      </p:sp>
      <p:sp>
        <p:nvSpPr>
          <p:cNvPr id="32" name="文本框 31"/>
          <p:cNvSpPr txBox="1"/>
          <p:nvPr/>
        </p:nvSpPr>
        <p:spPr>
          <a:xfrm>
            <a:off x="3742055" y="2679700"/>
            <a:ext cx="1270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solidFill>
                  <a:schemeClr val="bg1"/>
                </a:solidFill>
              </a:rPr>
              <a:t>出现</a:t>
            </a:r>
            <a:endParaRPr lang="zh-CN" altLang="en-US" sz="240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3304796" y="2441791"/>
            <a:ext cx="2351784" cy="940925"/>
          </a:xfrm>
          <a:custGeom>
            <a:avLst/>
            <a:gdLst>
              <a:gd name="connsiteX0" fmla="*/ 0 w 1646039"/>
              <a:gd name="connsiteY0" fmla="*/ 0 h 658415"/>
              <a:gd name="connsiteX1" fmla="*/ 1316832 w 1646039"/>
              <a:gd name="connsiteY1" fmla="*/ 0 h 658415"/>
              <a:gd name="connsiteX2" fmla="*/ 1646039 w 1646039"/>
              <a:gd name="connsiteY2" fmla="*/ 329208 h 658415"/>
              <a:gd name="connsiteX3" fmla="*/ 1316832 w 1646039"/>
              <a:gd name="connsiteY3" fmla="*/ 658415 h 658415"/>
              <a:gd name="connsiteX4" fmla="*/ 0 w 1646039"/>
              <a:gd name="connsiteY4" fmla="*/ 658415 h 658415"/>
              <a:gd name="connsiteX5" fmla="*/ 329208 w 1646039"/>
              <a:gd name="connsiteY5" fmla="*/ 329208 h 658415"/>
              <a:gd name="connsiteX6" fmla="*/ 0 w 1646039"/>
              <a:gd name="connsiteY6" fmla="*/ 0 h 6584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46039" h="658415">
                <a:moveTo>
                  <a:pt x="0" y="0"/>
                </a:moveTo>
                <a:lnTo>
                  <a:pt x="1316832" y="0"/>
                </a:lnTo>
                <a:lnTo>
                  <a:pt x="1646039" y="329208"/>
                </a:lnTo>
                <a:lnTo>
                  <a:pt x="1316832" y="658415"/>
                </a:lnTo>
                <a:lnTo>
                  <a:pt x="0" y="658415"/>
                </a:lnTo>
                <a:lnTo>
                  <a:pt x="329208" y="329208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485228" tIns="52007" rIns="381214" bIns="52007" numCol="1" spcCol="1270" anchor="ctr" anchorCtr="0">
            <a:noAutofit/>
          </a:bodyPr>
          <a:lstStyle/>
          <a:p>
            <a:pPr lvl="0" algn="ctr" defTabSz="1733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900" kern="1200"/>
          </a:p>
        </p:txBody>
      </p:sp>
      <p:cxnSp>
        <p:nvCxnSpPr>
          <p:cNvPr id="66" name="直接连接符 65"/>
          <p:cNvCxnSpPr/>
          <p:nvPr/>
        </p:nvCxnSpPr>
        <p:spPr>
          <a:xfrm>
            <a:off x="3594588" y="7165486"/>
            <a:ext cx="23651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矩形 66"/>
          <p:cNvSpPr/>
          <p:nvPr/>
        </p:nvSpPr>
        <p:spPr>
          <a:xfrm>
            <a:off x="3196488" y="6858343"/>
            <a:ext cx="1032714" cy="306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数据适配</a:t>
            </a:r>
            <a:endParaRPr lang="zh-CN" altLang="en-US" sz="14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649855" y="6628799"/>
            <a:ext cx="2125980" cy="2298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AU" sz="900">
                <a:solidFill>
                  <a:srgbClr val="304371"/>
                </a:solidFill>
                <a:latin typeface="Arial" panose="020B0604020202020204"/>
                <a:ea typeface="方正兰亭黑_GBK"/>
              </a:rPr>
              <a:t>针对调整后的业务进行数据方面的调整</a:t>
            </a:r>
            <a:endParaRPr lang="zh-CN" altLang="en-AU" sz="900">
              <a:solidFill>
                <a:srgbClr val="304371"/>
              </a:solidFill>
              <a:latin typeface="Arial" panose="020B0604020202020204"/>
              <a:ea typeface="方正兰亭黑_GBK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52120" y="1642745"/>
            <a:ext cx="2599690" cy="2539365"/>
          </a:xfrm>
          <a:prstGeom prst="rect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/>
              <a:t>学校</a:t>
            </a:r>
            <a:endParaRPr lang="zh-CN" altLang="en-US" sz="3600" dirty="0"/>
          </a:p>
        </p:txBody>
      </p:sp>
      <p:sp>
        <p:nvSpPr>
          <p:cNvPr id="17" name="文本框 16"/>
          <p:cNvSpPr txBox="1"/>
          <p:nvPr/>
        </p:nvSpPr>
        <p:spPr>
          <a:xfrm>
            <a:off x="537845" y="1026160"/>
            <a:ext cx="196405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《梦境</a:t>
            </a:r>
            <a:r>
              <a:rPr lang="en-US" altLang="zh-CN" sz="2800" dirty="0"/>
              <a:t>》</a:t>
            </a:r>
            <a:endParaRPr lang="zh-CN" altLang="en-US" sz="2800" dirty="0"/>
          </a:p>
        </p:txBody>
      </p:sp>
      <p:sp>
        <p:nvSpPr>
          <p:cNvPr id="25" name="矩形 24"/>
          <p:cNvSpPr/>
          <p:nvPr/>
        </p:nvSpPr>
        <p:spPr>
          <a:xfrm>
            <a:off x="661035" y="3526155"/>
            <a:ext cx="366395" cy="75882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玩家</a:t>
            </a:r>
            <a:endParaRPr lang="zh-CN" altLang="en-US" dirty="0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 rotWithShape="1">
          <a:blip r:embed="rId1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268345"/>
            <a:ext cx="864000" cy="135370"/>
          </a:xfrm>
          <a:prstGeom prst="rect">
            <a:avLst/>
          </a:prstGeom>
        </p:spPr>
      </p:pic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1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492615"/>
            <a:ext cx="864000" cy="135255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 rotWithShape="1">
          <a:blip r:embed="rId1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940925"/>
            <a:ext cx="864000" cy="135255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 rotWithShape="1">
          <a:blip r:embed="rId1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ackgroundRemoval t="44703" b="58581" l="7080" r="99705">
                        <a14:foregroundMark x1="10619" y1="51059" x2="7080" y2="49788"/>
                        <a14:foregroundMark x1="56342" y1="51059" x2="73058" y2="52119"/>
                        <a14:foregroundMark x1="73058" y1="52119" x2="92625" y2="49788"/>
                        <a14:foregroundMark x1="55457" y1="48517" x2="93805" y2="46610"/>
                        <a14:foregroundMark x1="53982" y1="46928" x2="70600" y2="48199"/>
                        <a14:foregroundMark x1="70600" y1="48199" x2="95575" y2="45975"/>
                        <a14:foregroundMark x1="55752" y1="46928" x2="87906" y2="45657"/>
                        <a14:foregroundMark x1="87906" y1="45657" x2="93805" y2="45975"/>
                        <a14:foregroundMark x1="56342" y1="55508" x2="99705" y2="49153"/>
                        <a14:foregroundMark x1="71878" y1="55826" x2="99410" y2="53602"/>
                      </a14:backgroundRemoval>
                    </a14:imgEffect>
                  </a14:imgLayer>
                </a14:imgProps>
              </a:ext>
            </a:extLst>
          </a:blip>
          <a:srcRect t="43489" b="39630"/>
          <a:stretch>
            <a:fillRect/>
          </a:stretch>
        </p:blipFill>
        <p:spPr>
          <a:xfrm>
            <a:off x="2087880" y="3716770"/>
            <a:ext cx="864000" cy="135255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274978" y="4284862"/>
            <a:ext cx="4500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dirty="0"/>
              <a:t>四处散落的匕首</a:t>
            </a:r>
            <a:endParaRPr lang="en-US" altLang="zh-CN" sz="2000" dirty="0"/>
          </a:p>
          <a:p>
            <a:pPr algn="l"/>
            <a:r>
              <a:rPr lang="zh-CN" altLang="en-US" sz="2000" dirty="0"/>
              <a:t>投掷到对应颜色的布偶能驱散它的恶魂</a:t>
            </a:r>
            <a:endParaRPr lang="zh-CN" altLang="en-US" sz="2000" dirty="0"/>
          </a:p>
        </p:txBody>
      </p:sp>
      <p:sp>
        <p:nvSpPr>
          <p:cNvPr id="32" name="文本框 31"/>
          <p:cNvSpPr txBox="1"/>
          <p:nvPr/>
        </p:nvSpPr>
        <p:spPr>
          <a:xfrm>
            <a:off x="3845560" y="2681605"/>
            <a:ext cx="1270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solidFill>
                  <a:schemeClr val="bg1"/>
                </a:solidFill>
              </a:rPr>
              <a:t>逃离</a:t>
            </a:r>
            <a:endParaRPr lang="zh-CN" altLang="en-US" sz="240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79520" y="4076193"/>
            <a:ext cx="2722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/>
              <a:t>当只剩一个无色布偶时</a:t>
            </a:r>
            <a:endParaRPr lang="en-US" altLang="zh-CN" sz="2000" dirty="0"/>
          </a:p>
          <a:p>
            <a:pPr algn="ctr"/>
            <a:r>
              <a:rPr lang="zh-CN" altLang="en-US" sz="2000" dirty="0"/>
              <a:t>学校大门将打开</a:t>
            </a:r>
            <a:endParaRPr lang="en-US" altLang="zh-CN" sz="2000" dirty="0"/>
          </a:p>
          <a:p>
            <a:pPr algn="ctr"/>
            <a:r>
              <a:rPr lang="zh-CN" altLang="en-US" sz="2000" dirty="0"/>
              <a:t>可逃出这个梦境</a:t>
            </a:r>
            <a:endParaRPr lang="en-US" altLang="zh-CN" sz="2000" dirty="0"/>
          </a:p>
        </p:txBody>
      </p:sp>
      <p:pic>
        <p:nvPicPr>
          <p:cNvPr id="11" name="图片 10" descr="Secret Gates"/>
          <p:cNvPicPr>
            <a:picLocks noChangeAspect="1"/>
          </p:cNvPicPr>
          <p:nvPr/>
        </p:nvPicPr>
        <p:blipFill>
          <a:blip r:embed="rId3"/>
          <a:srcRect l="21711" t="9379" r="27778" b="18300"/>
          <a:stretch>
            <a:fillRect/>
          </a:stretch>
        </p:blipFill>
        <p:spPr>
          <a:xfrm>
            <a:off x="5908675" y="1640205"/>
            <a:ext cx="3063875" cy="2300605"/>
          </a:xfrm>
          <a:prstGeom prst="rect">
            <a:avLst/>
          </a:prstGeom>
          <a:effectLst>
            <a:softEdge rad="203200"/>
          </a:effectLst>
        </p:spPr>
      </p:pic>
      <p:sp>
        <p:nvSpPr>
          <p:cNvPr id="12" name="矩形 11"/>
          <p:cNvSpPr/>
          <p:nvPr/>
        </p:nvSpPr>
        <p:spPr bwMode="auto">
          <a:xfrm>
            <a:off x="90232" y="205901"/>
            <a:ext cx="2240280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第二部分：游戏玩法</a:t>
            </a:r>
            <a:endParaRPr lang="zh-CN" altLang="en-US" sz="1800" kern="10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90232" y="575233"/>
            <a:ext cx="878205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>
                <a:solidFill>
                  <a:srgbClr val="304371"/>
                </a:solidFill>
                <a:latin typeface="Arial" panose="020B0604020202020204"/>
                <a:ea typeface="方正兰亭黑_GBK"/>
                <a:sym typeface="+mn-ea"/>
              </a:rPr>
              <a:t>INSTRUCTION</a:t>
            </a:r>
            <a:endParaRPr lang="en-US" sz="800">
              <a:solidFill>
                <a:schemeClr val="accent1"/>
              </a:solidFill>
              <a:latin typeface="+mj-lt"/>
              <a:ea typeface="方正兰亭黑_GBK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 bwMode="auto">
          <a:xfrm>
            <a:off x="3863658" y="2094283"/>
            <a:ext cx="1416685" cy="52197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altLang="zh-CN" sz="2800" kern="100">
                <a:solidFill>
                  <a:srgbClr val="30437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VISION</a:t>
            </a:r>
            <a:endParaRPr lang="en-US" altLang="zh-CN" sz="2800" kern="100">
              <a:solidFill>
                <a:srgbClr val="30437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254818" y="2617504"/>
            <a:ext cx="634365" cy="2527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AU" sz="1050">
                <a:solidFill>
                  <a:srgbClr val="304371"/>
                </a:solidFill>
                <a:latin typeface="Arial" panose="020B0604020202020204"/>
                <a:ea typeface="方正兰亭黑_GBK"/>
              </a:rPr>
              <a:t>VISION</a:t>
            </a:r>
            <a:endParaRPr lang="en-US" altLang="en-AU" sz="1050">
              <a:solidFill>
                <a:srgbClr val="304371"/>
              </a:solidFill>
              <a:latin typeface="Arial" panose="020B0604020202020204"/>
              <a:ea typeface="方正兰亭黑_GBK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4441372" y="2961888"/>
            <a:ext cx="261257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任意多边形 22"/>
          <p:cNvSpPr/>
          <p:nvPr/>
        </p:nvSpPr>
        <p:spPr>
          <a:xfrm>
            <a:off x="2496968" y="-465601"/>
            <a:ext cx="4171119" cy="2085559"/>
          </a:xfrm>
          <a:custGeom>
            <a:avLst/>
            <a:gdLst>
              <a:gd name="connsiteX0" fmla="*/ 0 w 3557939"/>
              <a:gd name="connsiteY0" fmla="*/ 0 h 1778969"/>
              <a:gd name="connsiteX1" fmla="*/ 3557939 w 3557939"/>
              <a:gd name="connsiteY1" fmla="*/ 0 h 1778969"/>
              <a:gd name="connsiteX2" fmla="*/ 1778970 w 3557939"/>
              <a:gd name="connsiteY2" fmla="*/ 1778969 h 1778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57939" h="1778969">
                <a:moveTo>
                  <a:pt x="0" y="0"/>
                </a:moveTo>
                <a:lnTo>
                  <a:pt x="3557939" y="0"/>
                </a:lnTo>
                <a:lnTo>
                  <a:pt x="1778970" y="1778969"/>
                </a:lnTo>
                <a:close/>
              </a:path>
            </a:pathLst>
          </a:cu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5" name="菱形 24"/>
          <p:cNvSpPr/>
          <p:nvPr/>
        </p:nvSpPr>
        <p:spPr>
          <a:xfrm>
            <a:off x="2184101" y="229604"/>
            <a:ext cx="4775798" cy="4775798"/>
          </a:xfrm>
          <a:prstGeom prst="diamond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Freeform 883"/>
          <p:cNvSpPr>
            <a:spLocks noEditPoints="1"/>
          </p:cNvSpPr>
          <p:nvPr/>
        </p:nvSpPr>
        <p:spPr bwMode="auto">
          <a:xfrm>
            <a:off x="4427185" y="651736"/>
            <a:ext cx="373567" cy="578347"/>
          </a:xfrm>
          <a:custGeom>
            <a:avLst/>
            <a:gdLst>
              <a:gd name="T0" fmla="*/ 7 w 127"/>
              <a:gd name="T1" fmla="*/ 10 h 197"/>
              <a:gd name="T2" fmla="*/ 11 w 127"/>
              <a:gd name="T3" fmla="*/ 1 h 197"/>
              <a:gd name="T4" fmla="*/ 20 w 127"/>
              <a:gd name="T5" fmla="*/ 5 h 197"/>
              <a:gd name="T6" fmla="*/ 24 w 127"/>
              <a:gd name="T7" fmla="*/ 18 h 197"/>
              <a:gd name="T8" fmla="*/ 20 w 127"/>
              <a:gd name="T9" fmla="*/ 26 h 197"/>
              <a:gd name="T10" fmla="*/ 18 w 127"/>
              <a:gd name="T11" fmla="*/ 27 h 197"/>
              <a:gd name="T12" fmla="*/ 11 w 127"/>
              <a:gd name="T13" fmla="*/ 22 h 197"/>
              <a:gd name="T14" fmla="*/ 7 w 127"/>
              <a:gd name="T15" fmla="*/ 10 h 197"/>
              <a:gd name="T16" fmla="*/ 60 w 127"/>
              <a:gd name="T17" fmla="*/ 113 h 197"/>
              <a:gd name="T18" fmla="*/ 51 w 127"/>
              <a:gd name="T19" fmla="*/ 109 h 197"/>
              <a:gd name="T20" fmla="*/ 47 w 127"/>
              <a:gd name="T21" fmla="*/ 118 h 197"/>
              <a:gd name="T22" fmla="*/ 52 w 127"/>
              <a:gd name="T23" fmla="*/ 132 h 197"/>
              <a:gd name="T24" fmla="*/ 61 w 127"/>
              <a:gd name="T25" fmla="*/ 136 h 197"/>
              <a:gd name="T26" fmla="*/ 65 w 127"/>
              <a:gd name="T27" fmla="*/ 127 h 197"/>
              <a:gd name="T28" fmla="*/ 60 w 127"/>
              <a:gd name="T29" fmla="*/ 113 h 197"/>
              <a:gd name="T30" fmla="*/ 126 w 127"/>
              <a:gd name="T31" fmla="*/ 157 h 197"/>
              <a:gd name="T32" fmla="*/ 122 w 127"/>
              <a:gd name="T33" fmla="*/ 152 h 197"/>
              <a:gd name="T34" fmla="*/ 121 w 127"/>
              <a:gd name="T35" fmla="*/ 143 h 197"/>
              <a:gd name="T36" fmla="*/ 65 w 127"/>
              <a:gd name="T37" fmla="*/ 77 h 197"/>
              <a:gd name="T38" fmla="*/ 68 w 127"/>
              <a:gd name="T39" fmla="*/ 63 h 197"/>
              <a:gd name="T40" fmla="*/ 66 w 127"/>
              <a:gd name="T41" fmla="*/ 51 h 197"/>
              <a:gd name="T42" fmla="*/ 34 w 127"/>
              <a:gd name="T43" fmla="*/ 29 h 197"/>
              <a:gd name="T44" fmla="*/ 22 w 127"/>
              <a:gd name="T45" fmla="*/ 31 h 197"/>
              <a:gd name="T46" fmla="*/ 0 w 127"/>
              <a:gd name="T47" fmla="*/ 63 h 197"/>
              <a:gd name="T48" fmla="*/ 2 w 127"/>
              <a:gd name="T49" fmla="*/ 75 h 197"/>
              <a:gd name="T50" fmla="*/ 19 w 127"/>
              <a:gd name="T51" fmla="*/ 94 h 197"/>
              <a:gd name="T52" fmla="*/ 20 w 127"/>
              <a:gd name="T53" fmla="*/ 181 h 197"/>
              <a:gd name="T54" fmla="*/ 25 w 127"/>
              <a:gd name="T55" fmla="*/ 188 h 197"/>
              <a:gd name="T56" fmla="*/ 25 w 127"/>
              <a:gd name="T57" fmla="*/ 195 h 197"/>
              <a:gd name="T58" fmla="*/ 27 w 127"/>
              <a:gd name="T59" fmla="*/ 197 h 197"/>
              <a:gd name="T60" fmla="*/ 30 w 127"/>
              <a:gd name="T61" fmla="*/ 194 h 197"/>
              <a:gd name="T62" fmla="*/ 29 w 127"/>
              <a:gd name="T63" fmla="*/ 188 h 197"/>
              <a:gd name="T64" fmla="*/ 35 w 127"/>
              <a:gd name="T65" fmla="*/ 181 h 197"/>
              <a:gd name="T66" fmla="*/ 35 w 127"/>
              <a:gd name="T67" fmla="*/ 74 h 197"/>
              <a:gd name="T68" fmla="*/ 27 w 127"/>
              <a:gd name="T69" fmla="*/ 66 h 197"/>
              <a:gd name="T70" fmla="*/ 19 w 127"/>
              <a:gd name="T71" fmla="*/ 74 h 197"/>
              <a:gd name="T72" fmla="*/ 19 w 127"/>
              <a:gd name="T73" fmla="*/ 86 h 197"/>
              <a:gd name="T74" fmla="*/ 9 w 127"/>
              <a:gd name="T75" fmla="*/ 73 h 197"/>
              <a:gd name="T76" fmla="*/ 7 w 127"/>
              <a:gd name="T77" fmla="*/ 63 h 197"/>
              <a:gd name="T78" fmla="*/ 24 w 127"/>
              <a:gd name="T79" fmla="*/ 38 h 197"/>
              <a:gd name="T80" fmla="*/ 34 w 127"/>
              <a:gd name="T81" fmla="*/ 36 h 197"/>
              <a:gd name="T82" fmla="*/ 59 w 127"/>
              <a:gd name="T83" fmla="*/ 54 h 197"/>
              <a:gd name="T84" fmla="*/ 61 w 127"/>
              <a:gd name="T85" fmla="*/ 63 h 197"/>
              <a:gd name="T86" fmla="*/ 60 w 127"/>
              <a:gd name="T87" fmla="*/ 71 h 197"/>
              <a:gd name="T88" fmla="*/ 52 w 127"/>
              <a:gd name="T89" fmla="*/ 62 h 197"/>
              <a:gd name="T90" fmla="*/ 41 w 127"/>
              <a:gd name="T91" fmla="*/ 61 h 197"/>
              <a:gd name="T92" fmla="*/ 40 w 127"/>
              <a:gd name="T93" fmla="*/ 72 h 197"/>
              <a:gd name="T94" fmla="*/ 110 w 127"/>
              <a:gd name="T95" fmla="*/ 153 h 197"/>
              <a:gd name="T96" fmla="*/ 115 w 127"/>
              <a:gd name="T97" fmla="*/ 156 h 197"/>
              <a:gd name="T98" fmla="*/ 119 w 127"/>
              <a:gd name="T99" fmla="*/ 155 h 197"/>
              <a:gd name="T100" fmla="*/ 123 w 127"/>
              <a:gd name="T101" fmla="*/ 160 h 197"/>
              <a:gd name="T102" fmla="*/ 124 w 127"/>
              <a:gd name="T103" fmla="*/ 161 h 197"/>
              <a:gd name="T104" fmla="*/ 126 w 127"/>
              <a:gd name="T105" fmla="*/ 160 h 197"/>
              <a:gd name="T106" fmla="*/ 126 w 127"/>
              <a:gd name="T107" fmla="*/ 157 h 1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7" h="197">
                <a:moveTo>
                  <a:pt x="7" y="10"/>
                </a:moveTo>
                <a:cubicBezTo>
                  <a:pt x="5" y="6"/>
                  <a:pt x="7" y="2"/>
                  <a:pt x="11" y="1"/>
                </a:cubicBezTo>
                <a:cubicBezTo>
                  <a:pt x="14" y="0"/>
                  <a:pt x="18" y="2"/>
                  <a:pt x="20" y="5"/>
                </a:cubicBezTo>
                <a:cubicBezTo>
                  <a:pt x="24" y="18"/>
                  <a:pt x="24" y="18"/>
                  <a:pt x="24" y="18"/>
                </a:cubicBezTo>
                <a:cubicBezTo>
                  <a:pt x="26" y="21"/>
                  <a:pt x="24" y="25"/>
                  <a:pt x="20" y="26"/>
                </a:cubicBezTo>
                <a:cubicBezTo>
                  <a:pt x="19" y="27"/>
                  <a:pt x="19" y="27"/>
                  <a:pt x="18" y="27"/>
                </a:cubicBezTo>
                <a:cubicBezTo>
                  <a:pt x="15" y="27"/>
                  <a:pt x="12" y="25"/>
                  <a:pt x="11" y="22"/>
                </a:cubicBezTo>
                <a:lnTo>
                  <a:pt x="7" y="10"/>
                </a:lnTo>
                <a:close/>
                <a:moveTo>
                  <a:pt x="60" y="113"/>
                </a:moveTo>
                <a:cubicBezTo>
                  <a:pt x="58" y="109"/>
                  <a:pt x="54" y="108"/>
                  <a:pt x="51" y="109"/>
                </a:cubicBezTo>
                <a:cubicBezTo>
                  <a:pt x="47" y="110"/>
                  <a:pt x="45" y="114"/>
                  <a:pt x="47" y="118"/>
                </a:cubicBezTo>
                <a:cubicBezTo>
                  <a:pt x="52" y="132"/>
                  <a:pt x="52" y="132"/>
                  <a:pt x="52" y="132"/>
                </a:cubicBezTo>
                <a:cubicBezTo>
                  <a:pt x="53" y="135"/>
                  <a:pt x="57" y="137"/>
                  <a:pt x="61" y="136"/>
                </a:cubicBezTo>
                <a:cubicBezTo>
                  <a:pt x="64" y="134"/>
                  <a:pt x="66" y="131"/>
                  <a:pt x="65" y="127"/>
                </a:cubicBezTo>
                <a:lnTo>
                  <a:pt x="60" y="113"/>
                </a:lnTo>
                <a:close/>
                <a:moveTo>
                  <a:pt x="126" y="157"/>
                </a:moveTo>
                <a:cubicBezTo>
                  <a:pt x="122" y="152"/>
                  <a:pt x="122" y="152"/>
                  <a:pt x="122" y="152"/>
                </a:cubicBezTo>
                <a:cubicBezTo>
                  <a:pt x="124" y="149"/>
                  <a:pt x="124" y="146"/>
                  <a:pt x="121" y="143"/>
                </a:cubicBezTo>
                <a:cubicBezTo>
                  <a:pt x="65" y="77"/>
                  <a:pt x="65" y="77"/>
                  <a:pt x="65" y="77"/>
                </a:cubicBezTo>
                <a:cubicBezTo>
                  <a:pt x="67" y="73"/>
                  <a:pt x="68" y="68"/>
                  <a:pt x="68" y="63"/>
                </a:cubicBezTo>
                <a:cubicBezTo>
                  <a:pt x="68" y="59"/>
                  <a:pt x="67" y="55"/>
                  <a:pt x="66" y="51"/>
                </a:cubicBezTo>
                <a:cubicBezTo>
                  <a:pt x="61" y="38"/>
                  <a:pt x="48" y="29"/>
                  <a:pt x="34" y="29"/>
                </a:cubicBezTo>
                <a:cubicBezTo>
                  <a:pt x="30" y="29"/>
                  <a:pt x="26" y="30"/>
                  <a:pt x="22" y="31"/>
                </a:cubicBezTo>
                <a:cubicBezTo>
                  <a:pt x="8" y="36"/>
                  <a:pt x="0" y="49"/>
                  <a:pt x="0" y="63"/>
                </a:cubicBezTo>
                <a:cubicBezTo>
                  <a:pt x="0" y="67"/>
                  <a:pt x="0" y="71"/>
                  <a:pt x="2" y="75"/>
                </a:cubicBezTo>
                <a:cubicBezTo>
                  <a:pt x="5" y="84"/>
                  <a:pt x="11" y="90"/>
                  <a:pt x="19" y="94"/>
                </a:cubicBezTo>
                <a:cubicBezTo>
                  <a:pt x="20" y="181"/>
                  <a:pt x="20" y="181"/>
                  <a:pt x="20" y="181"/>
                </a:cubicBezTo>
                <a:cubicBezTo>
                  <a:pt x="20" y="184"/>
                  <a:pt x="22" y="187"/>
                  <a:pt x="25" y="188"/>
                </a:cubicBezTo>
                <a:cubicBezTo>
                  <a:pt x="25" y="195"/>
                  <a:pt x="25" y="195"/>
                  <a:pt x="25" y="195"/>
                </a:cubicBezTo>
                <a:cubicBezTo>
                  <a:pt x="25" y="196"/>
                  <a:pt x="26" y="197"/>
                  <a:pt x="27" y="197"/>
                </a:cubicBezTo>
                <a:cubicBezTo>
                  <a:pt x="29" y="197"/>
                  <a:pt x="30" y="196"/>
                  <a:pt x="30" y="194"/>
                </a:cubicBezTo>
                <a:cubicBezTo>
                  <a:pt x="29" y="188"/>
                  <a:pt x="29" y="188"/>
                  <a:pt x="29" y="188"/>
                </a:cubicBezTo>
                <a:cubicBezTo>
                  <a:pt x="33" y="187"/>
                  <a:pt x="35" y="184"/>
                  <a:pt x="35" y="181"/>
                </a:cubicBezTo>
                <a:cubicBezTo>
                  <a:pt x="35" y="74"/>
                  <a:pt x="35" y="74"/>
                  <a:pt x="35" y="74"/>
                </a:cubicBezTo>
                <a:cubicBezTo>
                  <a:pt x="34" y="70"/>
                  <a:pt x="31" y="66"/>
                  <a:pt x="27" y="66"/>
                </a:cubicBezTo>
                <a:cubicBezTo>
                  <a:pt x="22" y="66"/>
                  <a:pt x="19" y="70"/>
                  <a:pt x="19" y="74"/>
                </a:cubicBezTo>
                <a:cubicBezTo>
                  <a:pt x="19" y="86"/>
                  <a:pt x="19" y="86"/>
                  <a:pt x="19" y="86"/>
                </a:cubicBezTo>
                <a:cubicBezTo>
                  <a:pt x="14" y="83"/>
                  <a:pt x="11" y="78"/>
                  <a:pt x="9" y="73"/>
                </a:cubicBezTo>
                <a:cubicBezTo>
                  <a:pt x="7" y="70"/>
                  <a:pt x="7" y="66"/>
                  <a:pt x="7" y="63"/>
                </a:cubicBezTo>
                <a:cubicBezTo>
                  <a:pt x="7" y="52"/>
                  <a:pt x="14" y="42"/>
                  <a:pt x="24" y="38"/>
                </a:cubicBezTo>
                <a:cubicBezTo>
                  <a:pt x="28" y="37"/>
                  <a:pt x="31" y="36"/>
                  <a:pt x="34" y="36"/>
                </a:cubicBezTo>
                <a:cubicBezTo>
                  <a:pt x="45" y="36"/>
                  <a:pt x="55" y="43"/>
                  <a:pt x="59" y="54"/>
                </a:cubicBezTo>
                <a:cubicBezTo>
                  <a:pt x="60" y="57"/>
                  <a:pt x="61" y="60"/>
                  <a:pt x="61" y="63"/>
                </a:cubicBezTo>
                <a:cubicBezTo>
                  <a:pt x="61" y="66"/>
                  <a:pt x="60" y="68"/>
                  <a:pt x="60" y="71"/>
                </a:cubicBezTo>
                <a:cubicBezTo>
                  <a:pt x="52" y="62"/>
                  <a:pt x="52" y="62"/>
                  <a:pt x="52" y="62"/>
                </a:cubicBezTo>
                <a:cubicBezTo>
                  <a:pt x="50" y="59"/>
                  <a:pt x="45" y="58"/>
                  <a:pt x="41" y="61"/>
                </a:cubicBezTo>
                <a:cubicBezTo>
                  <a:pt x="38" y="64"/>
                  <a:pt x="38" y="69"/>
                  <a:pt x="40" y="72"/>
                </a:cubicBezTo>
                <a:cubicBezTo>
                  <a:pt x="110" y="153"/>
                  <a:pt x="110" y="153"/>
                  <a:pt x="110" y="153"/>
                </a:cubicBezTo>
                <a:cubicBezTo>
                  <a:pt x="111" y="155"/>
                  <a:pt x="113" y="156"/>
                  <a:pt x="115" y="156"/>
                </a:cubicBezTo>
                <a:cubicBezTo>
                  <a:pt x="117" y="156"/>
                  <a:pt x="118" y="155"/>
                  <a:pt x="119" y="155"/>
                </a:cubicBezTo>
                <a:cubicBezTo>
                  <a:pt x="123" y="160"/>
                  <a:pt x="123" y="160"/>
                  <a:pt x="123" y="160"/>
                </a:cubicBezTo>
                <a:cubicBezTo>
                  <a:pt x="123" y="160"/>
                  <a:pt x="124" y="161"/>
                  <a:pt x="124" y="161"/>
                </a:cubicBezTo>
                <a:cubicBezTo>
                  <a:pt x="125" y="161"/>
                  <a:pt x="125" y="161"/>
                  <a:pt x="126" y="160"/>
                </a:cubicBezTo>
                <a:cubicBezTo>
                  <a:pt x="127" y="159"/>
                  <a:pt x="127" y="158"/>
                  <a:pt x="126" y="157"/>
                </a:cubicBezTo>
                <a:close/>
              </a:path>
            </a:pathLst>
          </a:custGeom>
          <a:solidFill>
            <a:srgbClr val="30437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Secret Gates"/>
          <p:cNvPicPr>
            <a:picLocks noChangeAspect="1"/>
          </p:cNvPicPr>
          <p:nvPr/>
        </p:nvPicPr>
        <p:blipFill>
          <a:blip r:embed="rId1"/>
          <a:srcRect l="457" t="14212" r="6587" b="25059"/>
          <a:stretch>
            <a:fillRect/>
          </a:stretch>
        </p:blipFill>
        <p:spPr>
          <a:xfrm>
            <a:off x="0" y="0"/>
            <a:ext cx="9155430" cy="313690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0" y="0"/>
            <a:ext cx="9144000" cy="313690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 bwMode="auto">
          <a:xfrm>
            <a:off x="90232" y="205901"/>
            <a:ext cx="2118995" cy="3683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/>
            </a:pPr>
            <a:r>
              <a:rPr lang="zh-CN" altLang="en-US" sz="1800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第三部分：</a:t>
            </a:r>
            <a:r>
              <a:rPr lang="en-US" altLang="zh-CN" sz="1800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VISION</a:t>
            </a:r>
            <a:endParaRPr lang="en-US" altLang="zh-CN" sz="1800" kern="1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0232" y="575233"/>
            <a:ext cx="534670" cy="213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l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800" kern="1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VISION</a:t>
            </a:r>
            <a:endParaRPr lang="en-AU" altLang="en-US" sz="800">
              <a:solidFill>
                <a:schemeClr val="bg1"/>
              </a:solidFill>
              <a:latin typeface="Arial" panose="020B0604020202020204"/>
              <a:ea typeface="方正兰亭黑_GBK"/>
              <a:sym typeface="+mn-ea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94041" y="811697"/>
            <a:ext cx="257904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3042833" y="610737"/>
            <a:ext cx="3058160" cy="20275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2800" dirty="0">
                <a:solidFill>
                  <a:schemeClr val="bg1"/>
                </a:solidFill>
              </a:rPr>
              <a:t>VR</a:t>
            </a:r>
            <a:r>
              <a:rPr lang="zh-CN" altLang="en-US" sz="2800" dirty="0">
                <a:solidFill>
                  <a:schemeClr val="bg1"/>
                </a:solidFill>
              </a:rPr>
              <a:t>提供的沉淀体验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zh-CN" altLang="en-US" sz="2800" dirty="0">
                <a:solidFill>
                  <a:schemeClr val="bg1"/>
                </a:solidFill>
              </a:rPr>
              <a:t> 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en-US" altLang="zh-CN" sz="2800" dirty="0">
                <a:solidFill>
                  <a:schemeClr val="bg1"/>
                </a:solidFill>
              </a:rPr>
              <a:t> X</a:t>
            </a:r>
            <a:endParaRPr lang="en-US" altLang="zh-CN" sz="28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endParaRPr lang="en-US" altLang="zh-CN" sz="2800" dirty="0">
              <a:solidFill>
                <a:schemeClr val="bg1"/>
              </a:solidFill>
            </a:endParaRPr>
          </a:p>
          <a:p>
            <a:pPr algn="ctr">
              <a:lnSpc>
                <a:spcPct val="90000"/>
              </a:lnSpc>
            </a:pPr>
            <a:r>
              <a:rPr lang="zh-CN" altLang="en-US" sz="2800" dirty="0">
                <a:solidFill>
                  <a:schemeClr val="bg1"/>
                </a:solidFill>
              </a:rPr>
              <a:t>恐怖游戏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21398" y="3568060"/>
            <a:ext cx="6000115" cy="1383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zh-CN" altLang="en-US" sz="2400" dirty="0"/>
              <a:t>市场需求上</a:t>
            </a:r>
            <a:r>
              <a:rPr lang="en-US" altLang="zh-CN" sz="2400" dirty="0"/>
              <a:t>VR</a:t>
            </a:r>
            <a:r>
              <a:rPr lang="zh-CN" altLang="en-US" sz="2400" dirty="0"/>
              <a:t>还需要大量游戏产品</a:t>
            </a:r>
            <a:endParaRPr lang="en-US" altLang="zh-CN" sz="2400" dirty="0"/>
          </a:p>
          <a:p>
            <a:pPr algn="ctr">
              <a:lnSpc>
                <a:spcPct val="70000"/>
              </a:lnSpc>
            </a:pPr>
            <a:endParaRPr lang="en-US" altLang="zh-CN" sz="2400" dirty="0"/>
          </a:p>
          <a:p>
            <a:pPr algn="ctr">
              <a:lnSpc>
                <a:spcPct val="70000"/>
              </a:lnSpc>
            </a:pPr>
            <a:r>
              <a:rPr lang="zh-CN" altLang="en-US" sz="2400" dirty="0"/>
              <a:t>恐怖游戏能最大程度利用</a:t>
            </a:r>
            <a:r>
              <a:rPr lang="en-US" altLang="zh-CN" sz="2400" dirty="0"/>
              <a:t>VR</a:t>
            </a:r>
            <a:r>
              <a:rPr lang="zh-CN" altLang="en-US" sz="2400" dirty="0"/>
              <a:t>提供的沉淀体验</a:t>
            </a:r>
            <a:endParaRPr lang="en-US" altLang="zh-CN" sz="2400" dirty="0"/>
          </a:p>
          <a:p>
            <a:pPr algn="ctr">
              <a:lnSpc>
                <a:spcPct val="70000"/>
              </a:lnSpc>
            </a:pPr>
            <a:endParaRPr lang="en-US" altLang="zh-CN" sz="2400" dirty="0"/>
          </a:p>
          <a:p>
            <a:pPr algn="ctr">
              <a:lnSpc>
                <a:spcPct val="70000"/>
              </a:lnSpc>
            </a:pPr>
            <a:r>
              <a:rPr lang="zh-CN" altLang="en-US" sz="2400" dirty="0"/>
              <a:t>游戏类型</a:t>
            </a:r>
            <a:r>
              <a:rPr lang="en-US" altLang="zh-CN" sz="2400" dirty="0"/>
              <a:t>-&gt;</a:t>
            </a:r>
            <a:r>
              <a:rPr lang="zh-CN" altLang="en-US" sz="2400" dirty="0"/>
              <a:t>解谜？动作？</a:t>
            </a:r>
            <a:endParaRPr lang="zh-CN" altLang="en-US" sz="2400" dirty="0"/>
          </a:p>
        </p:txBody>
      </p:sp>
    </p:spTree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Office 主题">
  <a:themeElements>
    <a:clrScheme name="蓝色清新答辩1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304371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标准3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2183</Words>
  <Application>WPS 演示</Application>
  <PresentationFormat>全屏显示(16:9)</PresentationFormat>
  <Paragraphs>469</Paragraphs>
  <Slides>24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0" baseType="lpstr">
      <vt:lpstr>Arial</vt:lpstr>
      <vt:lpstr>宋体</vt:lpstr>
      <vt:lpstr>Wingdings</vt:lpstr>
      <vt:lpstr>微软雅黑</vt:lpstr>
      <vt:lpstr>Times New Roman</vt:lpstr>
      <vt:lpstr>Calibri Light</vt:lpstr>
      <vt:lpstr>方正宋刻本秀楷简体</vt:lpstr>
      <vt:lpstr>方正兰亭黑_GBK</vt:lpstr>
      <vt:lpstr>黑体</vt:lpstr>
      <vt:lpstr>Arial</vt:lpstr>
      <vt:lpstr>Gill Sans</vt:lpstr>
      <vt:lpstr>Arial Unicode MS</vt:lpstr>
      <vt:lpstr>微软雅黑 Light</vt:lpstr>
      <vt:lpstr>Calibri</vt:lpstr>
      <vt:lpstr>Gill Sans MT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Dawn</cp:lastModifiedBy>
  <cp:revision>575</cp:revision>
  <dcterms:created xsi:type="dcterms:W3CDTF">2017-05-01T12:27:00Z</dcterms:created>
  <dcterms:modified xsi:type="dcterms:W3CDTF">2021-01-08T10:34:12Z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